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9" r:id="rId4"/>
  </p:sldMasterIdLst>
  <p:notesMasterIdLst>
    <p:notesMasterId r:id="rId31"/>
  </p:notesMasterIdLst>
  <p:sldIdLst>
    <p:sldId id="292" r:id="rId5"/>
    <p:sldId id="288" r:id="rId6"/>
    <p:sldId id="280" r:id="rId7"/>
    <p:sldId id="282" r:id="rId8"/>
    <p:sldId id="314" r:id="rId9"/>
    <p:sldId id="284" r:id="rId10"/>
    <p:sldId id="315" r:id="rId11"/>
    <p:sldId id="320" r:id="rId12"/>
    <p:sldId id="319" r:id="rId13"/>
    <p:sldId id="317" r:id="rId14"/>
    <p:sldId id="322" r:id="rId15"/>
    <p:sldId id="324" r:id="rId16"/>
    <p:sldId id="325" r:id="rId17"/>
    <p:sldId id="289" r:id="rId18"/>
    <p:sldId id="285" r:id="rId19"/>
    <p:sldId id="264" r:id="rId20"/>
    <p:sldId id="261" r:id="rId21"/>
    <p:sldId id="262" r:id="rId22"/>
    <p:sldId id="265" r:id="rId23"/>
    <p:sldId id="266" r:id="rId24"/>
    <p:sldId id="273" r:id="rId25"/>
    <p:sldId id="274" r:id="rId26"/>
    <p:sldId id="286" r:id="rId27"/>
    <p:sldId id="287" r:id="rId28"/>
    <p:sldId id="327" r:id="rId29"/>
    <p:sldId id="32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6D4C7"/>
    <a:srgbClr val="F8D5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1" d="100"/>
          <a:sy n="51" d="100"/>
        </p:scale>
        <p:origin x="84"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74E392-7194-4DB6-86A6-F67B99F60F54}" type="datetimeFigureOut">
              <a:rPr lang="en-US" smtClean="0"/>
              <a:t>17/9/2021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BFC4D-9EF4-4BA9-B44C-E5FA0C0D152A}" type="slidenum">
              <a:rPr lang="en-US" smtClean="0"/>
              <a:t>‹#›</a:t>
            </a:fld>
            <a:endParaRPr lang="en-US"/>
          </a:p>
        </p:txBody>
      </p:sp>
    </p:spTree>
    <p:extLst>
      <p:ext uri="{BB962C8B-B14F-4D97-AF65-F5344CB8AC3E}">
        <p14:creationId xmlns:p14="http://schemas.microsoft.com/office/powerpoint/2010/main" val="273515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C8BC-32A5-41CA-88DD-3CEDC5A2DA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97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68E9-3111-43C4-97AF-2825848655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186D38-D7B2-476E-AB94-A29851D582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772845-EB8D-4292-ADC5-45FBCC70B7F5}"/>
              </a:ext>
            </a:extLst>
          </p:cNvPr>
          <p:cNvSpPr>
            <a:spLocks noGrp="1"/>
          </p:cNvSpPr>
          <p:nvPr>
            <p:ph type="dt" sz="half" idx="10"/>
          </p:nvPr>
        </p:nvSpPr>
        <p:spPr/>
        <p:txBody>
          <a:bodyPr/>
          <a:lstStyle/>
          <a:p>
            <a:fld id="{F74D68E8-4629-42CD-9AE3-B076053DD34C}" type="datetimeFigureOut">
              <a:rPr lang="en-US" smtClean="0"/>
              <a:t>17/9/2021</a:t>
            </a:fld>
            <a:endParaRPr lang="en-US"/>
          </a:p>
        </p:txBody>
      </p:sp>
      <p:sp>
        <p:nvSpPr>
          <p:cNvPr id="5" name="Footer Placeholder 4">
            <a:extLst>
              <a:ext uri="{FF2B5EF4-FFF2-40B4-BE49-F238E27FC236}">
                <a16:creationId xmlns:a16="http://schemas.microsoft.com/office/drawing/2014/main" id="{74E5A95C-B708-45B4-A8A6-9F26B9065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F7D892-A436-4783-BD58-6736E8BEE7F6}"/>
              </a:ext>
            </a:extLst>
          </p:cNvPr>
          <p:cNvSpPr>
            <a:spLocks noGrp="1"/>
          </p:cNvSpPr>
          <p:nvPr>
            <p:ph type="sldNum" sz="quarter" idx="12"/>
          </p:nvPr>
        </p:nvSpPr>
        <p:spPr/>
        <p:txBody>
          <a:bodyPr/>
          <a:lstStyle/>
          <a:p>
            <a:fld id="{1FDD5196-407F-43C3-AB1F-63E539B2C453}" type="slidenum">
              <a:rPr lang="en-US" smtClean="0"/>
              <a:t>‹#›</a:t>
            </a:fld>
            <a:endParaRPr lang="en-US"/>
          </a:p>
        </p:txBody>
      </p:sp>
    </p:spTree>
    <p:extLst>
      <p:ext uri="{BB962C8B-B14F-4D97-AF65-F5344CB8AC3E}">
        <p14:creationId xmlns:p14="http://schemas.microsoft.com/office/powerpoint/2010/main" val="1104070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EFA9-826B-47E7-B2D5-7F37A5129D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51DC61-53D0-45A7-87B6-6CF2CD7F7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7900A-36C9-46B2-8FA9-633802D230AE}"/>
              </a:ext>
            </a:extLst>
          </p:cNvPr>
          <p:cNvSpPr>
            <a:spLocks noGrp="1"/>
          </p:cNvSpPr>
          <p:nvPr>
            <p:ph type="dt" sz="half" idx="10"/>
          </p:nvPr>
        </p:nvSpPr>
        <p:spPr/>
        <p:txBody>
          <a:bodyPr/>
          <a:lstStyle/>
          <a:p>
            <a:fld id="{F74D68E8-4629-42CD-9AE3-B076053DD34C}" type="datetimeFigureOut">
              <a:rPr lang="en-US" smtClean="0"/>
              <a:t>17/9/2021</a:t>
            </a:fld>
            <a:endParaRPr lang="en-US"/>
          </a:p>
        </p:txBody>
      </p:sp>
      <p:sp>
        <p:nvSpPr>
          <p:cNvPr id="5" name="Footer Placeholder 4">
            <a:extLst>
              <a:ext uri="{FF2B5EF4-FFF2-40B4-BE49-F238E27FC236}">
                <a16:creationId xmlns:a16="http://schemas.microsoft.com/office/drawing/2014/main" id="{13E2152A-ED85-485E-918E-12F87D7A0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4B353-8189-4E30-888E-D2CEE6CA1052}"/>
              </a:ext>
            </a:extLst>
          </p:cNvPr>
          <p:cNvSpPr>
            <a:spLocks noGrp="1"/>
          </p:cNvSpPr>
          <p:nvPr>
            <p:ph type="sldNum" sz="quarter" idx="12"/>
          </p:nvPr>
        </p:nvSpPr>
        <p:spPr/>
        <p:txBody>
          <a:bodyPr/>
          <a:lstStyle/>
          <a:p>
            <a:fld id="{1FDD5196-407F-43C3-AB1F-63E539B2C453}" type="slidenum">
              <a:rPr lang="en-US" smtClean="0"/>
              <a:t>‹#›</a:t>
            </a:fld>
            <a:endParaRPr lang="en-US"/>
          </a:p>
        </p:txBody>
      </p:sp>
    </p:spTree>
    <p:extLst>
      <p:ext uri="{BB962C8B-B14F-4D97-AF65-F5344CB8AC3E}">
        <p14:creationId xmlns:p14="http://schemas.microsoft.com/office/powerpoint/2010/main" val="811351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232081-7A73-4140-BB6B-97C8FB37B0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989219-77D1-48B8-AB47-FCB9B0EEC6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A576C-B701-4D60-9AB3-7D77BB0D24FF}"/>
              </a:ext>
            </a:extLst>
          </p:cNvPr>
          <p:cNvSpPr>
            <a:spLocks noGrp="1"/>
          </p:cNvSpPr>
          <p:nvPr>
            <p:ph type="dt" sz="half" idx="10"/>
          </p:nvPr>
        </p:nvSpPr>
        <p:spPr/>
        <p:txBody>
          <a:bodyPr/>
          <a:lstStyle/>
          <a:p>
            <a:fld id="{F74D68E8-4629-42CD-9AE3-B076053DD34C}" type="datetimeFigureOut">
              <a:rPr lang="en-US" smtClean="0"/>
              <a:t>17/9/2021</a:t>
            </a:fld>
            <a:endParaRPr lang="en-US"/>
          </a:p>
        </p:txBody>
      </p:sp>
      <p:sp>
        <p:nvSpPr>
          <p:cNvPr id="5" name="Footer Placeholder 4">
            <a:extLst>
              <a:ext uri="{FF2B5EF4-FFF2-40B4-BE49-F238E27FC236}">
                <a16:creationId xmlns:a16="http://schemas.microsoft.com/office/drawing/2014/main" id="{7696CC2F-1A1D-4987-A603-831CDFB61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45C84E-5395-4A77-90EA-126645DD40CC}"/>
              </a:ext>
            </a:extLst>
          </p:cNvPr>
          <p:cNvSpPr>
            <a:spLocks noGrp="1"/>
          </p:cNvSpPr>
          <p:nvPr>
            <p:ph type="sldNum" sz="quarter" idx="12"/>
          </p:nvPr>
        </p:nvSpPr>
        <p:spPr/>
        <p:txBody>
          <a:bodyPr/>
          <a:lstStyle/>
          <a:p>
            <a:fld id="{1FDD5196-407F-43C3-AB1F-63E539B2C453}" type="slidenum">
              <a:rPr lang="en-US" smtClean="0"/>
              <a:t>‹#›</a:t>
            </a:fld>
            <a:endParaRPr lang="en-US"/>
          </a:p>
        </p:txBody>
      </p:sp>
    </p:spTree>
    <p:extLst>
      <p:ext uri="{BB962C8B-B14F-4D97-AF65-F5344CB8AC3E}">
        <p14:creationId xmlns:p14="http://schemas.microsoft.com/office/powerpoint/2010/main" val="2038388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085398542"/>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97048904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830268520"/>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234581474"/>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632944445"/>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09921230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522442457"/>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895678563"/>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89BE-9CFE-43B6-BEE0-3C81F3A899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7AC8A-1CC5-409D-BCE4-FD980B7A1C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084DB-7950-4FF4-9BBA-E39A011D95F1}"/>
              </a:ext>
            </a:extLst>
          </p:cNvPr>
          <p:cNvSpPr>
            <a:spLocks noGrp="1"/>
          </p:cNvSpPr>
          <p:nvPr>
            <p:ph type="dt" sz="half" idx="10"/>
          </p:nvPr>
        </p:nvSpPr>
        <p:spPr/>
        <p:txBody>
          <a:bodyPr/>
          <a:lstStyle/>
          <a:p>
            <a:fld id="{F74D68E8-4629-42CD-9AE3-B076053DD34C}" type="datetimeFigureOut">
              <a:rPr lang="en-US" smtClean="0"/>
              <a:t>17/9/2021</a:t>
            </a:fld>
            <a:endParaRPr lang="en-US"/>
          </a:p>
        </p:txBody>
      </p:sp>
      <p:sp>
        <p:nvSpPr>
          <p:cNvPr id="5" name="Footer Placeholder 4">
            <a:extLst>
              <a:ext uri="{FF2B5EF4-FFF2-40B4-BE49-F238E27FC236}">
                <a16:creationId xmlns:a16="http://schemas.microsoft.com/office/drawing/2014/main" id="{1E59082B-A098-407D-9233-7BFA2589C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43C31-5229-4FAC-9861-4583D57C6F15}"/>
              </a:ext>
            </a:extLst>
          </p:cNvPr>
          <p:cNvSpPr>
            <a:spLocks noGrp="1"/>
          </p:cNvSpPr>
          <p:nvPr>
            <p:ph type="sldNum" sz="quarter" idx="12"/>
          </p:nvPr>
        </p:nvSpPr>
        <p:spPr/>
        <p:txBody>
          <a:bodyPr/>
          <a:lstStyle/>
          <a:p>
            <a:fld id="{1FDD5196-407F-43C3-AB1F-63E539B2C453}" type="slidenum">
              <a:rPr lang="en-US" smtClean="0"/>
              <a:t>‹#›</a:t>
            </a:fld>
            <a:endParaRPr lang="en-US"/>
          </a:p>
        </p:txBody>
      </p:sp>
    </p:spTree>
    <p:extLst>
      <p:ext uri="{BB962C8B-B14F-4D97-AF65-F5344CB8AC3E}">
        <p14:creationId xmlns:p14="http://schemas.microsoft.com/office/powerpoint/2010/main" val="18752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777795258"/>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278002928"/>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745108354"/>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718885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781770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941595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933439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2021/9/17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394164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3383405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2021/9/17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849708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BE62-85DE-4261-BFBD-6B3230F61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88DE6A-21C4-4209-AA1C-06B69845F3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4143C1-373E-4552-8294-A314ED62DCD3}"/>
              </a:ext>
            </a:extLst>
          </p:cNvPr>
          <p:cNvSpPr>
            <a:spLocks noGrp="1"/>
          </p:cNvSpPr>
          <p:nvPr>
            <p:ph type="dt" sz="half" idx="10"/>
          </p:nvPr>
        </p:nvSpPr>
        <p:spPr/>
        <p:txBody>
          <a:bodyPr/>
          <a:lstStyle/>
          <a:p>
            <a:fld id="{F74D68E8-4629-42CD-9AE3-B076053DD34C}" type="datetimeFigureOut">
              <a:rPr lang="en-US" smtClean="0"/>
              <a:t>17/9/2021</a:t>
            </a:fld>
            <a:endParaRPr lang="en-US"/>
          </a:p>
        </p:txBody>
      </p:sp>
      <p:sp>
        <p:nvSpPr>
          <p:cNvPr id="5" name="Footer Placeholder 4">
            <a:extLst>
              <a:ext uri="{FF2B5EF4-FFF2-40B4-BE49-F238E27FC236}">
                <a16:creationId xmlns:a16="http://schemas.microsoft.com/office/drawing/2014/main" id="{F427A21F-BC3C-4520-A1C7-877495D35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36549-CE86-46AF-8E29-3314C2E78C19}"/>
              </a:ext>
            </a:extLst>
          </p:cNvPr>
          <p:cNvSpPr>
            <a:spLocks noGrp="1"/>
          </p:cNvSpPr>
          <p:nvPr>
            <p:ph type="sldNum" sz="quarter" idx="12"/>
          </p:nvPr>
        </p:nvSpPr>
        <p:spPr/>
        <p:txBody>
          <a:bodyPr/>
          <a:lstStyle/>
          <a:p>
            <a:fld id="{1FDD5196-407F-43C3-AB1F-63E539B2C453}" type="slidenum">
              <a:rPr lang="en-US" smtClean="0"/>
              <a:t>‹#›</a:t>
            </a:fld>
            <a:endParaRPr lang="en-US"/>
          </a:p>
        </p:txBody>
      </p:sp>
    </p:spTree>
    <p:extLst>
      <p:ext uri="{BB962C8B-B14F-4D97-AF65-F5344CB8AC3E}">
        <p14:creationId xmlns:p14="http://schemas.microsoft.com/office/powerpoint/2010/main" val="510679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737391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282455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762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099790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834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17/9/2021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414044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598780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17/9/2021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694109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17/9/2021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796711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17/9/2021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07747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ECF4-0A33-466E-8AB3-0036CF1FF8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C48C9-3C04-42E8-A3A9-F64C8B8033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73067A-1985-4812-9956-054CECCAED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A4EBBC-E168-4CBB-BC12-07E97BC2FD2F}"/>
              </a:ext>
            </a:extLst>
          </p:cNvPr>
          <p:cNvSpPr>
            <a:spLocks noGrp="1"/>
          </p:cNvSpPr>
          <p:nvPr>
            <p:ph type="dt" sz="half" idx="10"/>
          </p:nvPr>
        </p:nvSpPr>
        <p:spPr/>
        <p:txBody>
          <a:bodyPr/>
          <a:lstStyle/>
          <a:p>
            <a:fld id="{F74D68E8-4629-42CD-9AE3-B076053DD34C}" type="datetimeFigureOut">
              <a:rPr lang="en-US" smtClean="0"/>
              <a:t>17/9/2021</a:t>
            </a:fld>
            <a:endParaRPr lang="en-US"/>
          </a:p>
        </p:txBody>
      </p:sp>
      <p:sp>
        <p:nvSpPr>
          <p:cNvPr id="6" name="Footer Placeholder 5">
            <a:extLst>
              <a:ext uri="{FF2B5EF4-FFF2-40B4-BE49-F238E27FC236}">
                <a16:creationId xmlns:a16="http://schemas.microsoft.com/office/drawing/2014/main" id="{06021A4A-BED9-4150-9DBB-61333C611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3FF314-3048-45DC-BE8A-8F8CD1A0F561}"/>
              </a:ext>
            </a:extLst>
          </p:cNvPr>
          <p:cNvSpPr>
            <a:spLocks noGrp="1"/>
          </p:cNvSpPr>
          <p:nvPr>
            <p:ph type="sldNum" sz="quarter" idx="12"/>
          </p:nvPr>
        </p:nvSpPr>
        <p:spPr/>
        <p:txBody>
          <a:bodyPr/>
          <a:lstStyle/>
          <a:p>
            <a:fld id="{1FDD5196-407F-43C3-AB1F-63E539B2C453}" type="slidenum">
              <a:rPr lang="en-US" smtClean="0"/>
              <a:t>‹#›</a:t>
            </a:fld>
            <a:endParaRPr lang="en-US"/>
          </a:p>
        </p:txBody>
      </p:sp>
    </p:spTree>
    <p:extLst>
      <p:ext uri="{BB962C8B-B14F-4D97-AF65-F5344CB8AC3E}">
        <p14:creationId xmlns:p14="http://schemas.microsoft.com/office/powerpoint/2010/main" val="1977725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17/9/2021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173668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17/9/2021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356942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936155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17/9/2021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759612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525678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17/9/2021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97692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866B8-AD8F-4B79-BFC3-703A5B8731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5DE9CD-ABFB-4196-8309-08FB4500A4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3F1365-1BA9-49E3-B2C7-0A45F7C01D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61711D-FBA3-4DB3-8FBA-CE0A626069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6A9DBD-8BCC-453E-9786-FBAACEEB00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0F901-EBBD-4274-AF33-8F72AAA6D46A}"/>
              </a:ext>
            </a:extLst>
          </p:cNvPr>
          <p:cNvSpPr>
            <a:spLocks noGrp="1"/>
          </p:cNvSpPr>
          <p:nvPr>
            <p:ph type="dt" sz="half" idx="10"/>
          </p:nvPr>
        </p:nvSpPr>
        <p:spPr/>
        <p:txBody>
          <a:bodyPr/>
          <a:lstStyle/>
          <a:p>
            <a:fld id="{F74D68E8-4629-42CD-9AE3-B076053DD34C}" type="datetimeFigureOut">
              <a:rPr lang="en-US" smtClean="0"/>
              <a:t>17/9/2021</a:t>
            </a:fld>
            <a:endParaRPr lang="en-US"/>
          </a:p>
        </p:txBody>
      </p:sp>
      <p:sp>
        <p:nvSpPr>
          <p:cNvPr id="8" name="Footer Placeholder 7">
            <a:extLst>
              <a:ext uri="{FF2B5EF4-FFF2-40B4-BE49-F238E27FC236}">
                <a16:creationId xmlns:a16="http://schemas.microsoft.com/office/drawing/2014/main" id="{28D338FC-A0A1-4067-A0CF-EC3C55D24B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36BC89-80DD-4933-8214-28FAA8018517}"/>
              </a:ext>
            </a:extLst>
          </p:cNvPr>
          <p:cNvSpPr>
            <a:spLocks noGrp="1"/>
          </p:cNvSpPr>
          <p:nvPr>
            <p:ph type="sldNum" sz="quarter" idx="12"/>
          </p:nvPr>
        </p:nvSpPr>
        <p:spPr/>
        <p:txBody>
          <a:bodyPr/>
          <a:lstStyle/>
          <a:p>
            <a:fld id="{1FDD5196-407F-43C3-AB1F-63E539B2C453}" type="slidenum">
              <a:rPr lang="en-US" smtClean="0"/>
              <a:t>‹#›</a:t>
            </a:fld>
            <a:endParaRPr lang="en-US"/>
          </a:p>
        </p:txBody>
      </p:sp>
    </p:spTree>
    <p:extLst>
      <p:ext uri="{BB962C8B-B14F-4D97-AF65-F5344CB8AC3E}">
        <p14:creationId xmlns:p14="http://schemas.microsoft.com/office/powerpoint/2010/main" val="1248750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C719-2333-4DD9-90AF-63302BFA13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F34927-AE26-4D7C-9202-41ECA3DD5037}"/>
              </a:ext>
            </a:extLst>
          </p:cNvPr>
          <p:cNvSpPr>
            <a:spLocks noGrp="1"/>
          </p:cNvSpPr>
          <p:nvPr>
            <p:ph type="dt" sz="half" idx="10"/>
          </p:nvPr>
        </p:nvSpPr>
        <p:spPr/>
        <p:txBody>
          <a:bodyPr/>
          <a:lstStyle/>
          <a:p>
            <a:fld id="{F74D68E8-4629-42CD-9AE3-B076053DD34C}" type="datetimeFigureOut">
              <a:rPr lang="en-US" smtClean="0"/>
              <a:t>17/9/2021</a:t>
            </a:fld>
            <a:endParaRPr lang="en-US"/>
          </a:p>
        </p:txBody>
      </p:sp>
      <p:sp>
        <p:nvSpPr>
          <p:cNvPr id="4" name="Footer Placeholder 3">
            <a:extLst>
              <a:ext uri="{FF2B5EF4-FFF2-40B4-BE49-F238E27FC236}">
                <a16:creationId xmlns:a16="http://schemas.microsoft.com/office/drawing/2014/main" id="{D90090BB-24FB-49A2-83E2-E457C073B1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E4B3E2-9884-44E3-96CB-467EF1800CD1}"/>
              </a:ext>
            </a:extLst>
          </p:cNvPr>
          <p:cNvSpPr>
            <a:spLocks noGrp="1"/>
          </p:cNvSpPr>
          <p:nvPr>
            <p:ph type="sldNum" sz="quarter" idx="12"/>
          </p:nvPr>
        </p:nvSpPr>
        <p:spPr/>
        <p:txBody>
          <a:bodyPr/>
          <a:lstStyle/>
          <a:p>
            <a:fld id="{1FDD5196-407F-43C3-AB1F-63E539B2C453}" type="slidenum">
              <a:rPr lang="en-US" smtClean="0"/>
              <a:t>‹#›</a:t>
            </a:fld>
            <a:endParaRPr lang="en-US"/>
          </a:p>
        </p:txBody>
      </p:sp>
    </p:spTree>
    <p:extLst>
      <p:ext uri="{BB962C8B-B14F-4D97-AF65-F5344CB8AC3E}">
        <p14:creationId xmlns:p14="http://schemas.microsoft.com/office/powerpoint/2010/main" val="98274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E17F0A-AC42-497C-A818-D12C6C9DC986}"/>
              </a:ext>
            </a:extLst>
          </p:cNvPr>
          <p:cNvSpPr>
            <a:spLocks noGrp="1"/>
          </p:cNvSpPr>
          <p:nvPr>
            <p:ph type="dt" sz="half" idx="10"/>
          </p:nvPr>
        </p:nvSpPr>
        <p:spPr/>
        <p:txBody>
          <a:bodyPr/>
          <a:lstStyle/>
          <a:p>
            <a:fld id="{F74D68E8-4629-42CD-9AE3-B076053DD34C}" type="datetimeFigureOut">
              <a:rPr lang="en-US" smtClean="0"/>
              <a:t>17/9/2021</a:t>
            </a:fld>
            <a:endParaRPr lang="en-US"/>
          </a:p>
        </p:txBody>
      </p:sp>
      <p:sp>
        <p:nvSpPr>
          <p:cNvPr id="3" name="Footer Placeholder 2">
            <a:extLst>
              <a:ext uri="{FF2B5EF4-FFF2-40B4-BE49-F238E27FC236}">
                <a16:creationId xmlns:a16="http://schemas.microsoft.com/office/drawing/2014/main" id="{279F5C97-EF69-4CC2-9847-6B1EA499F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D655EE-0D15-41A0-922B-3964DE35ED28}"/>
              </a:ext>
            </a:extLst>
          </p:cNvPr>
          <p:cNvSpPr>
            <a:spLocks noGrp="1"/>
          </p:cNvSpPr>
          <p:nvPr>
            <p:ph type="sldNum" sz="quarter" idx="12"/>
          </p:nvPr>
        </p:nvSpPr>
        <p:spPr/>
        <p:txBody>
          <a:bodyPr/>
          <a:lstStyle/>
          <a:p>
            <a:fld id="{1FDD5196-407F-43C3-AB1F-63E539B2C453}" type="slidenum">
              <a:rPr lang="en-US" smtClean="0"/>
              <a:t>‹#›</a:t>
            </a:fld>
            <a:endParaRPr lang="en-US"/>
          </a:p>
        </p:txBody>
      </p:sp>
    </p:spTree>
    <p:extLst>
      <p:ext uri="{BB962C8B-B14F-4D97-AF65-F5344CB8AC3E}">
        <p14:creationId xmlns:p14="http://schemas.microsoft.com/office/powerpoint/2010/main" val="154175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0C6B5-F821-47F1-B649-972CE3C6A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177D8-DE6D-41C8-9DDE-A16336ED6D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72EE22-0FB4-4C94-8DAA-898279EC5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707D3-ED3F-45F4-A6A3-FD4E6AE9D1C3}"/>
              </a:ext>
            </a:extLst>
          </p:cNvPr>
          <p:cNvSpPr>
            <a:spLocks noGrp="1"/>
          </p:cNvSpPr>
          <p:nvPr>
            <p:ph type="dt" sz="half" idx="10"/>
          </p:nvPr>
        </p:nvSpPr>
        <p:spPr/>
        <p:txBody>
          <a:bodyPr/>
          <a:lstStyle/>
          <a:p>
            <a:fld id="{F74D68E8-4629-42CD-9AE3-B076053DD34C}" type="datetimeFigureOut">
              <a:rPr lang="en-US" smtClean="0"/>
              <a:t>17/9/2021</a:t>
            </a:fld>
            <a:endParaRPr lang="en-US"/>
          </a:p>
        </p:txBody>
      </p:sp>
      <p:sp>
        <p:nvSpPr>
          <p:cNvPr id="6" name="Footer Placeholder 5">
            <a:extLst>
              <a:ext uri="{FF2B5EF4-FFF2-40B4-BE49-F238E27FC236}">
                <a16:creationId xmlns:a16="http://schemas.microsoft.com/office/drawing/2014/main" id="{A44C9B96-9B4A-49E8-B709-4FF90B346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A7B00-3E2D-49CC-B6EF-0C807FF77986}"/>
              </a:ext>
            </a:extLst>
          </p:cNvPr>
          <p:cNvSpPr>
            <a:spLocks noGrp="1"/>
          </p:cNvSpPr>
          <p:nvPr>
            <p:ph type="sldNum" sz="quarter" idx="12"/>
          </p:nvPr>
        </p:nvSpPr>
        <p:spPr/>
        <p:txBody>
          <a:bodyPr/>
          <a:lstStyle/>
          <a:p>
            <a:fld id="{1FDD5196-407F-43C3-AB1F-63E539B2C453}" type="slidenum">
              <a:rPr lang="en-US" smtClean="0"/>
              <a:t>‹#›</a:t>
            </a:fld>
            <a:endParaRPr lang="en-US"/>
          </a:p>
        </p:txBody>
      </p:sp>
    </p:spTree>
    <p:extLst>
      <p:ext uri="{BB962C8B-B14F-4D97-AF65-F5344CB8AC3E}">
        <p14:creationId xmlns:p14="http://schemas.microsoft.com/office/powerpoint/2010/main" val="1142757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3A26-F4E4-4482-8F07-F02E8E60EE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C25DEB-298C-459A-ACF6-A835E8E6C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79D794-EC6F-4274-A1AD-AADE7F0B0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4E52FA-B051-4559-82CC-2E6364E92382}"/>
              </a:ext>
            </a:extLst>
          </p:cNvPr>
          <p:cNvSpPr>
            <a:spLocks noGrp="1"/>
          </p:cNvSpPr>
          <p:nvPr>
            <p:ph type="dt" sz="half" idx="10"/>
          </p:nvPr>
        </p:nvSpPr>
        <p:spPr/>
        <p:txBody>
          <a:bodyPr/>
          <a:lstStyle/>
          <a:p>
            <a:fld id="{F74D68E8-4629-42CD-9AE3-B076053DD34C}" type="datetimeFigureOut">
              <a:rPr lang="en-US" smtClean="0"/>
              <a:t>17/9/2021</a:t>
            </a:fld>
            <a:endParaRPr lang="en-US"/>
          </a:p>
        </p:txBody>
      </p:sp>
      <p:sp>
        <p:nvSpPr>
          <p:cNvPr id="6" name="Footer Placeholder 5">
            <a:extLst>
              <a:ext uri="{FF2B5EF4-FFF2-40B4-BE49-F238E27FC236}">
                <a16:creationId xmlns:a16="http://schemas.microsoft.com/office/drawing/2014/main" id="{CD55DEF1-54D5-43D6-820F-75413007C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C72FA-841A-4932-AF9E-63FEB838D378}"/>
              </a:ext>
            </a:extLst>
          </p:cNvPr>
          <p:cNvSpPr>
            <a:spLocks noGrp="1"/>
          </p:cNvSpPr>
          <p:nvPr>
            <p:ph type="sldNum" sz="quarter" idx="12"/>
          </p:nvPr>
        </p:nvSpPr>
        <p:spPr/>
        <p:txBody>
          <a:bodyPr/>
          <a:lstStyle/>
          <a:p>
            <a:fld id="{1FDD5196-407F-43C3-AB1F-63E539B2C453}" type="slidenum">
              <a:rPr lang="en-US" smtClean="0"/>
              <a:t>‹#›</a:t>
            </a:fld>
            <a:endParaRPr lang="en-US"/>
          </a:p>
        </p:txBody>
      </p:sp>
    </p:spTree>
    <p:extLst>
      <p:ext uri="{BB962C8B-B14F-4D97-AF65-F5344CB8AC3E}">
        <p14:creationId xmlns:p14="http://schemas.microsoft.com/office/powerpoint/2010/main" val="403532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31E4E2-419C-4C42-AE22-3806AE2C0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1F0E2A-BEF8-4B82-8FBC-D9F4B14AA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65B33-9E87-4454-AD14-6B5DED6D9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D68E8-4629-42CD-9AE3-B076053DD34C}" type="datetimeFigureOut">
              <a:rPr lang="en-US" smtClean="0"/>
              <a:t>17/9/2021</a:t>
            </a:fld>
            <a:endParaRPr lang="en-US"/>
          </a:p>
        </p:txBody>
      </p:sp>
      <p:sp>
        <p:nvSpPr>
          <p:cNvPr id="5" name="Footer Placeholder 4">
            <a:extLst>
              <a:ext uri="{FF2B5EF4-FFF2-40B4-BE49-F238E27FC236}">
                <a16:creationId xmlns:a16="http://schemas.microsoft.com/office/drawing/2014/main" id="{4AE20AD2-C1DB-4BC1-AA62-871D3842D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058DA5-291C-4766-AB28-5F7110377A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D5196-407F-43C3-AB1F-63E539B2C453}" type="slidenum">
              <a:rPr lang="en-US" smtClean="0"/>
              <a:t>‹#›</a:t>
            </a:fld>
            <a:endParaRPr lang="en-US"/>
          </a:p>
        </p:txBody>
      </p:sp>
    </p:spTree>
    <p:extLst>
      <p:ext uri="{BB962C8B-B14F-4D97-AF65-F5344CB8AC3E}">
        <p14:creationId xmlns:p14="http://schemas.microsoft.com/office/powerpoint/2010/main" val="3513432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17/09/2021</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9396312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2021/9/17</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6694481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17/9/2021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28931678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8.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35.xml"/><Relationship Id="rId7" Type="http://schemas.openxmlformats.org/officeDocument/2006/relationships/image" Target="../media/image21.gif"/><Relationship Id="rId12"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gif"/><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notesSlide" Target="../notesSlides/notesSlide1.xml"/><Relationship Id="rId9" Type="http://schemas.openxmlformats.org/officeDocument/2006/relationships/image" Target="../media/image23.gif"/></Relationships>
</file>

<file path=ppt/slides/_rels/slide1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7.wav"/><Relationship Id="rId7" Type="http://schemas.openxmlformats.org/officeDocument/2006/relationships/image" Target="../media/image22.gif"/><Relationship Id="rId12" Type="http://schemas.openxmlformats.org/officeDocument/2006/relationships/image" Target="../media/image27.png"/><Relationship Id="rId2" Type="http://schemas.openxmlformats.org/officeDocument/2006/relationships/audio" Target="../media/audio6.wav"/><Relationship Id="rId1" Type="http://schemas.openxmlformats.org/officeDocument/2006/relationships/slideLayout" Target="../slideLayouts/slideLayout35.xml"/><Relationship Id="rId6" Type="http://schemas.openxmlformats.org/officeDocument/2006/relationships/image" Target="../media/image21.gif"/><Relationship Id="rId11" Type="http://schemas.openxmlformats.org/officeDocument/2006/relationships/image" Target="../media/image26.png"/><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6.png"/><Relationship Id="rId3" Type="http://schemas.openxmlformats.org/officeDocument/2006/relationships/slideLayout" Target="../slideLayouts/slideLayout35.xml"/><Relationship Id="rId7" Type="http://schemas.openxmlformats.org/officeDocument/2006/relationships/image" Target="../media/image20.gif"/><Relationship Id="rId12" Type="http://schemas.openxmlformats.org/officeDocument/2006/relationships/image" Target="../media/image2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audio" Target="../media/audio7.wav"/><Relationship Id="rId15" Type="http://schemas.openxmlformats.org/officeDocument/2006/relationships/image" Target="../media/image28.png"/><Relationship Id="rId10" Type="http://schemas.openxmlformats.org/officeDocument/2006/relationships/image" Target="../media/image23.gif"/><Relationship Id="rId4" Type="http://schemas.openxmlformats.org/officeDocument/2006/relationships/audio" Target="../media/audio6.wav"/><Relationship Id="rId9" Type="http://schemas.openxmlformats.org/officeDocument/2006/relationships/image" Target="../media/image22.gif"/><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6.png"/><Relationship Id="rId3" Type="http://schemas.openxmlformats.org/officeDocument/2006/relationships/slideLayout" Target="../slideLayouts/slideLayout35.xml"/><Relationship Id="rId7" Type="http://schemas.openxmlformats.org/officeDocument/2006/relationships/image" Target="../media/image20.gif"/><Relationship Id="rId12" Type="http://schemas.openxmlformats.org/officeDocument/2006/relationships/image" Target="../media/image2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audio" Target="../media/audio7.wav"/><Relationship Id="rId15" Type="http://schemas.openxmlformats.org/officeDocument/2006/relationships/image" Target="../media/image28.png"/><Relationship Id="rId10" Type="http://schemas.openxmlformats.org/officeDocument/2006/relationships/image" Target="../media/image23.gif"/><Relationship Id="rId4" Type="http://schemas.openxmlformats.org/officeDocument/2006/relationships/audio" Target="../media/audio6.wav"/><Relationship Id="rId9" Type="http://schemas.openxmlformats.org/officeDocument/2006/relationships/image" Target="../media/image22.gif"/><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6.png"/><Relationship Id="rId3" Type="http://schemas.openxmlformats.org/officeDocument/2006/relationships/slideLayout" Target="../slideLayouts/slideLayout35.xml"/><Relationship Id="rId7" Type="http://schemas.openxmlformats.org/officeDocument/2006/relationships/image" Target="../media/image20.gif"/><Relationship Id="rId12" Type="http://schemas.openxmlformats.org/officeDocument/2006/relationships/image" Target="../media/image2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audio" Target="../media/audio7.wav"/><Relationship Id="rId15" Type="http://schemas.openxmlformats.org/officeDocument/2006/relationships/image" Target="../media/image28.png"/><Relationship Id="rId10" Type="http://schemas.openxmlformats.org/officeDocument/2006/relationships/image" Target="../media/image23.gif"/><Relationship Id="rId4" Type="http://schemas.openxmlformats.org/officeDocument/2006/relationships/audio" Target="../media/audio6.wav"/><Relationship Id="rId9" Type="http://schemas.openxmlformats.org/officeDocument/2006/relationships/image" Target="../media/image22.gif"/><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3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png"/><Relationship Id="rId14" Type="http://schemas.openxmlformats.org/officeDocument/2006/relationships/image" Target="../media/image11.wmf"/></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audio" Target="../media/audio4.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png"/><Relationship Id="rId14" Type="http://schemas.openxmlformats.org/officeDocument/2006/relationships/image" Target="../media/image11.wmf"/></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audio" Target="../media/audio3.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11.wmf"/><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5.wav"/><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7.jpe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8.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8" name="TextBox 7"/>
          <p:cNvSpPr txBox="1"/>
          <p:nvPr/>
        </p:nvSpPr>
        <p:spPr>
          <a:xfrm>
            <a:off x="2809875" y="2747962"/>
            <a:ext cx="6572250" cy="31908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Chào</a:t>
            </a:r>
            <a:r>
              <a:rPr kumimoji="0" lang="en-US" sz="115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115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đón</a:t>
            </a:r>
            <a:r>
              <a:rPr kumimoji="0" lang="en-US" sz="115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115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các</a:t>
            </a:r>
            <a:r>
              <a:rPr kumimoji="0" lang="en-US" sz="115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con </a:t>
            </a:r>
            <a:r>
              <a:rPr kumimoji="0" lang="en-US" sz="115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đến</a:t>
            </a:r>
            <a:r>
              <a:rPr kumimoji="0" lang="en-US" sz="115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115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với</a:t>
            </a:r>
            <a:r>
              <a:rPr kumimoji="0" lang="en-US" sz="115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buổi</a:t>
            </a:r>
            <a:r>
              <a:rPr kumimoji="0" lang="en-US" sz="115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115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học</a:t>
            </a:r>
            <a:r>
              <a:rPr kumimoji="0" lang="en-US" sz="115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115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ngày</a:t>
            </a:r>
            <a:r>
              <a:rPr kumimoji="0" lang="en-US" sz="115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115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hôm</a:t>
            </a:r>
            <a:r>
              <a:rPr kumimoji="0" lang="en-US" sz="115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nay!</a:t>
            </a:r>
          </a:p>
        </p:txBody>
      </p:sp>
    </p:spTree>
    <p:extLst>
      <p:ext uri="{BB962C8B-B14F-4D97-AF65-F5344CB8AC3E}">
        <p14:creationId xmlns:p14="http://schemas.microsoft.com/office/powerpoint/2010/main" val="966510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 descr="C:\Users\Administrator\Desktop\小鸟.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2181" y="2245820"/>
            <a:ext cx="1113169"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40"/>
          <p:cNvPicPr>
            <a:picLocks noChangeAspect="1"/>
          </p:cNvPicPr>
          <p:nvPr/>
        </p:nvPicPr>
        <p:blipFill>
          <a:blip r:embed="rId3"/>
          <a:stretch>
            <a:fillRect/>
          </a:stretch>
        </p:blipFill>
        <p:spPr>
          <a:xfrm>
            <a:off x="689872" y="4334767"/>
            <a:ext cx="3406545" cy="2713352"/>
          </a:xfrm>
          <a:prstGeom prst="rect">
            <a:avLst/>
          </a:prstGeom>
        </p:spPr>
      </p:pic>
      <p:pic>
        <p:nvPicPr>
          <p:cNvPr id="18" name="Picture 158" descr="200712419435657_1"/>
          <p:cNvPicPr>
            <a:picLocks noChangeAspect="1" noChangeArrowheads="1" noCrop="1"/>
          </p:cNvPicPr>
          <p:nvPr/>
        </p:nvPicPr>
        <p:blipFill>
          <a:blip r:embed="rId4"/>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29505" y="1825772"/>
            <a:ext cx="833495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Phần</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lí do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các</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con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không</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cần</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phải</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viết</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theo</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mẫu</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mỗi</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người</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đều</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có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một</a:t>
            </a:r>
            <a:r>
              <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lí do </a:t>
            </a:r>
            <a:r>
              <a:rPr kumimoji="0" lang="en-US" altLang="en-US" sz="4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riêng</a:t>
            </a:r>
            <a:endParaRPr kumimoji="0" lang="en-US" altLang="en-US" sz="4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4506288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218" name="TextBox 12"/>
          <p:cNvSpPr txBox="1">
            <a:spLocks noChangeArrowheads="1"/>
          </p:cNvSpPr>
          <p:nvPr/>
        </p:nvSpPr>
        <p:spPr bwMode="auto">
          <a:xfrm>
            <a:off x="0" y="1942255"/>
            <a:ext cx="12192000" cy="1138773"/>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00FF"/>
                </a:solidFill>
                <a:effectLst/>
                <a:uLnTx/>
                <a:uFillTx/>
                <a:latin typeface="VNI-Centur" pitchFamily="2" charset="0"/>
                <a:ea typeface="+mn-ea"/>
                <a:cs typeface="+mn-cs"/>
              </a:rPr>
              <a:t>	</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Đơn viết có cùng mẫu</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khô</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ng</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Arial"/>
                <a:ea typeface="+mn-ea"/>
                <a:cs typeface="Times New Roman" panose="02020603050405020304" pitchFamily="18" charset="0"/>
              </a:rPr>
              <a:t>trình</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anose="02020603050405020304"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tự</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của</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lá đơn</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nội</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anose="02020603050405020304" pitchFamily="18" charset="0"/>
              </a:rPr>
              <a:t>dung </a:t>
            </a:r>
            <a:r>
              <a:rPr kumimoji="0" lang="en-US" altLang="en-US" sz="3200" b="1" i="0" u="none" strike="noStrike" kern="1200" cap="none" spc="0" normalizeH="0" baseline="0" noProof="0" dirty="0" err="1">
                <a:ln>
                  <a:noFill/>
                </a:ln>
                <a:solidFill>
                  <a:srgbClr val="0000FF"/>
                </a:solidFill>
                <a:effectLst/>
                <a:uLnTx/>
                <a:uFillTx/>
                <a:latin typeface="Arial"/>
                <a:ea typeface="+mn-ea"/>
                <a:cs typeface="Times New Roman" panose="02020603050405020304" pitchFamily="18" charset="0"/>
              </a:rPr>
              <a:t>trong</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anose="02020603050405020304"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đơn</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bạn đã</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en-US" altLang="en-US" sz="3200" b="1" i="0" u="none" strike="noStrike" kern="1200" cap="none" spc="0" normalizeH="0" baseline="0" noProof="0" dirty="0" err="1">
                <a:ln>
                  <a:noFill/>
                </a:ln>
                <a:solidFill>
                  <a:srgbClr val="0000FF"/>
                </a:solidFill>
                <a:effectLst/>
                <a:uLnTx/>
                <a:uFillTx/>
                <a:latin typeface="Arial"/>
                <a:ea typeface="+mn-ea"/>
                <a:cs typeface="Times New Roman" panose="02020603050405020304" pitchFamily="18" charset="0"/>
              </a:rPr>
              <a:t>kí</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tê</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n </a:t>
            </a:r>
            <a:r>
              <a:rPr kumimoji="0" lang="en-US" altLang="en-US" sz="3200" b="1" i="0" u="none" strike="noStrike" kern="1200" cap="none" spc="0" normalizeH="0" baseline="0" noProof="0" dirty="0" err="1">
                <a:ln>
                  <a:noFill/>
                </a:ln>
                <a:solidFill>
                  <a:srgbClr val="0000FF"/>
                </a:solidFill>
                <a:effectLst/>
                <a:uLnTx/>
                <a:uFillTx/>
                <a:latin typeface="Arial"/>
                <a:ea typeface="+mn-ea"/>
                <a:cs typeface="Times New Roman" panose="02020603050405020304" pitchFamily="18" charset="0"/>
              </a:rPr>
              <a:t>trong</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đơ</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n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chư</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anose="02020603050405020304" pitchFamily="18" charset="0"/>
              </a:rPr>
              <a:t>a)</a:t>
            </a:r>
          </a:p>
        </p:txBody>
      </p:sp>
      <p:sp>
        <p:nvSpPr>
          <p:cNvPr id="8195" name="TextBox 12"/>
          <p:cNvSpPr txBox="1">
            <a:spLocks noChangeArrowheads="1"/>
          </p:cNvSpPr>
          <p:nvPr/>
        </p:nvSpPr>
        <p:spPr bwMode="auto">
          <a:xfrm>
            <a:off x="0" y="3274858"/>
            <a:ext cx="1219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00FF"/>
                </a:solidFill>
                <a:effectLst/>
                <a:uLnTx/>
                <a:uFillTx/>
                <a:latin typeface="VNI-Centur" pitchFamily="2" charset="0"/>
                <a:ea typeface="+mn-ea"/>
                <a:cs typeface="+mn-cs"/>
              </a:rPr>
              <a:t>	</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Cách diễn đạt </a:t>
            </a:r>
            <a:r>
              <a:rPr kumimoji="0" lang="en-US" altLang="en-US" sz="3200" b="1" i="0" u="none" strike="noStrike" kern="1200" cap="none" spc="0" normalizeH="0" baseline="0" noProof="0" dirty="0" err="1">
                <a:ln>
                  <a:noFill/>
                </a:ln>
                <a:solidFill>
                  <a:srgbClr val="0000FF"/>
                </a:solidFill>
                <a:effectLst/>
                <a:uLnTx/>
                <a:uFillTx/>
                <a:latin typeface="Arial"/>
                <a:ea typeface="+mn-ea"/>
                <a:cs typeface="Times New Roman" pitchFamily="18" charset="0"/>
              </a:rPr>
              <a:t>trong</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lá</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đơ</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n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dù</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ng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từ</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đặt</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en-US" altLang="en-US" sz="3200" b="1" i="0" u="none" strike="noStrike" kern="1200" cap="none" spc="0" normalizeH="0" baseline="0" noProof="0" dirty="0" err="1">
                <a:ln>
                  <a:noFill/>
                </a:ln>
                <a:solidFill>
                  <a:srgbClr val="0000FF"/>
                </a:solidFill>
                <a:effectLst/>
                <a:uLnTx/>
                <a:uFillTx/>
                <a:latin typeface="Arial"/>
                <a:ea typeface="+mn-ea"/>
                <a:cs typeface="Times New Roman" pitchFamily="18" charset="0"/>
              </a:rPr>
              <a:t>câu</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a:t>
            </a:r>
            <a:endParaRPr kumimoji="0" lang="en-US" altLang="en-US" sz="3600" b="1" i="0" u="none" strike="noStrike" kern="1200" cap="none" spc="0" normalizeH="0" baseline="0" noProof="0" dirty="0">
              <a:ln>
                <a:noFill/>
              </a:ln>
              <a:solidFill>
                <a:srgbClr val="0000FF"/>
              </a:solidFill>
              <a:effectLst/>
              <a:uLnTx/>
              <a:uFillTx/>
              <a:latin typeface="Arial"/>
              <a:ea typeface="+mn-ea"/>
              <a:cs typeface="Times New Roman" pitchFamily="18" charset="0"/>
            </a:endParaRPr>
          </a:p>
        </p:txBody>
      </p:sp>
      <p:sp>
        <p:nvSpPr>
          <p:cNvPr id="8196" name="TextBox 12"/>
          <p:cNvSpPr txBox="1">
            <a:spLocks noChangeArrowheads="1"/>
          </p:cNvSpPr>
          <p:nvPr/>
        </p:nvSpPr>
        <p:spPr bwMode="auto">
          <a:xfrm>
            <a:off x="0" y="4114800"/>
            <a:ext cx="12192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00FF"/>
                </a:solidFill>
                <a:effectLst/>
                <a:uLnTx/>
                <a:uFillTx/>
                <a:latin typeface="VNI-Centur" pitchFamily="2" charset="0"/>
                <a:ea typeface="+mn-ea"/>
                <a:cs typeface="+mn-cs"/>
              </a:rPr>
              <a:t>	</a:t>
            </a:r>
            <a:r>
              <a:rPr kumimoji="0" lang="en-US" altLang="en-US" sz="3200" b="1" i="0" u="none" strike="noStrike" kern="1200" cap="none" spc="0" normalizeH="0" baseline="0" noProof="0" dirty="0">
                <a:ln>
                  <a:noFill/>
                </a:ln>
                <a:solidFill>
                  <a:srgbClr val="0000FF"/>
                </a:solidFill>
                <a:effectLst/>
                <a:uLnTx/>
                <a:uFillTx/>
                <a:latin typeface="Arial"/>
                <a:ea typeface="+mn-ea"/>
                <a:cs typeface="+mn-cs"/>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Lá</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đơ</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n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viế</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có</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en-US" altLang="en-US" sz="3200" b="1" i="0" u="none" strike="noStrike" kern="1200" cap="none" spc="0" normalizeH="0" baseline="0" noProof="0" dirty="0" err="1">
                <a:ln>
                  <a:noFill/>
                </a:ln>
                <a:solidFill>
                  <a:srgbClr val="0000FF"/>
                </a:solidFill>
                <a:effectLst/>
                <a:uLnTx/>
                <a:uFillTx/>
                <a:latin typeface="Arial"/>
                <a:ea typeface="+mn-ea"/>
                <a:cs typeface="Times New Roman" pitchFamily="18" charset="0"/>
              </a:rPr>
              <a:t>chân</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thự</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c,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thể</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hiệ</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n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hiể</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u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biế</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về</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Đội</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en-US" altLang="en-US" sz="3200" b="1" i="0" u="none" strike="noStrike" kern="1200" cap="none" spc="0" normalizeH="0" baseline="0" noProof="0" dirty="0" err="1">
                <a:ln>
                  <a:noFill/>
                </a:ln>
                <a:solidFill>
                  <a:srgbClr val="0000FF"/>
                </a:solidFill>
                <a:effectLst/>
                <a:uLnTx/>
                <a:uFillTx/>
                <a:latin typeface="Arial"/>
                <a:ea typeface="+mn-ea"/>
                <a:cs typeface="Times New Roman" pitchFamily="18" charset="0"/>
              </a:rPr>
              <a:t>tình</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cả</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m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củ</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a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ngồ</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i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viế</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và</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nguyệ</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n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vọ</a:t>
            </a:r>
            <a:r>
              <a:rPr kumimoji="0" lang="en-US" altLang="en-US" sz="3200" b="1" i="0" u="none" strike="noStrike" kern="1200" cap="none" spc="0" normalizeH="0" baseline="0" noProof="0" dirty="0" err="1">
                <a:ln>
                  <a:noFill/>
                </a:ln>
                <a:solidFill>
                  <a:srgbClr val="0000FF"/>
                </a:solidFill>
                <a:effectLst/>
                <a:uLnTx/>
                <a:uFillTx/>
                <a:latin typeface="Arial"/>
                <a:ea typeface="+mn-ea"/>
                <a:cs typeface="Times New Roman" pitchFamily="18" charset="0"/>
              </a:rPr>
              <a:t>ng</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en-US" altLang="en-US" sz="3200" b="1" i="0" u="none" strike="noStrike" kern="1200" cap="none" spc="0" normalizeH="0" baseline="0" noProof="0" dirty="0" err="1">
                <a:ln>
                  <a:noFill/>
                </a:ln>
                <a:solidFill>
                  <a:srgbClr val="0000FF"/>
                </a:solidFill>
                <a:effectLst/>
                <a:uLnTx/>
                <a:uFillTx/>
                <a:latin typeface="Arial"/>
                <a:ea typeface="+mn-ea"/>
                <a:cs typeface="Times New Roman" pitchFamily="18" charset="0"/>
              </a:rPr>
              <a:t>tha</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thiế</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t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muố</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n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đượ</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c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và</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o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Đội</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 hay </a:t>
            </a:r>
            <a:r>
              <a:rPr kumimoji="0" lang="vi-VN" altLang="en-US" sz="3200"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rPr>
              <a:t>khô</a:t>
            </a:r>
            <a:r>
              <a:rPr kumimoji="0" lang="en-US" altLang="en-US" sz="3200" b="1" i="0" u="none" strike="noStrike" kern="1200" cap="none" spc="0" normalizeH="0" baseline="0" noProof="0" dirty="0" err="1">
                <a:ln>
                  <a:noFill/>
                </a:ln>
                <a:solidFill>
                  <a:srgbClr val="0000FF"/>
                </a:solidFill>
                <a:effectLst/>
                <a:uLnTx/>
                <a:uFillTx/>
                <a:latin typeface="Arial"/>
                <a:ea typeface="+mn-ea"/>
                <a:cs typeface="Times New Roman" pitchFamily="18" charset="0"/>
              </a:rPr>
              <a:t>ng</a:t>
            </a:r>
            <a:r>
              <a:rPr kumimoji="0" lang="en-US" altLang="en-US" sz="3200" b="1" i="0" u="none" strike="noStrike" kern="1200" cap="none" spc="0" normalizeH="0" baseline="0" noProof="0" dirty="0">
                <a:ln>
                  <a:noFill/>
                </a:ln>
                <a:solidFill>
                  <a:srgbClr val="0000FF"/>
                </a:solidFill>
                <a:effectLst/>
                <a:uLnTx/>
                <a:uFillTx/>
                <a:latin typeface="Arial"/>
                <a:ea typeface="+mn-ea"/>
                <a:cs typeface="Times New Roman" pitchFamily="18" charset="0"/>
              </a:rPr>
              <a:t>?</a:t>
            </a:r>
          </a:p>
        </p:txBody>
      </p:sp>
      <p:sp>
        <p:nvSpPr>
          <p:cNvPr id="2" name="Wave 1">
            <a:extLst>
              <a:ext uri="{FF2B5EF4-FFF2-40B4-BE49-F238E27FC236}">
                <a16:creationId xmlns:a16="http://schemas.microsoft.com/office/drawing/2014/main" id="{A7520CE6-F273-4565-9838-DA30ED038DBB}"/>
              </a:ext>
            </a:extLst>
          </p:cNvPr>
          <p:cNvSpPr/>
          <p:nvPr/>
        </p:nvSpPr>
        <p:spPr>
          <a:xfrm>
            <a:off x="3187084" y="472472"/>
            <a:ext cx="4998128" cy="1029810"/>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rstTxWarp prst="textWave1">
              <a:avLst/>
            </a:prstTxWarp>
          </a:bodyPr>
          <a:lstStyle/>
          <a:p>
            <a:pPr algn="ctr"/>
            <a:r>
              <a:rPr lang="en-US" sz="3200" b="1" dirty="0" err="1">
                <a:solidFill>
                  <a:srgbClr val="0000FF"/>
                </a:solidFill>
              </a:rPr>
              <a:t>Tiêu</a:t>
            </a:r>
            <a:r>
              <a:rPr lang="en-US" sz="3200" b="1" dirty="0">
                <a:solidFill>
                  <a:srgbClr val="0000FF"/>
                </a:solidFill>
              </a:rPr>
              <a:t> </a:t>
            </a:r>
            <a:r>
              <a:rPr lang="en-US" sz="3200" b="1" dirty="0" err="1">
                <a:solidFill>
                  <a:srgbClr val="0000FF"/>
                </a:solidFill>
              </a:rPr>
              <a:t>chí</a:t>
            </a:r>
            <a:r>
              <a:rPr lang="en-US" sz="3200" b="1" dirty="0">
                <a:solidFill>
                  <a:srgbClr val="0000FF"/>
                </a:solidFill>
              </a:rPr>
              <a:t> </a:t>
            </a:r>
            <a:r>
              <a:rPr lang="en-US" sz="3200" b="1" dirty="0" err="1">
                <a:solidFill>
                  <a:srgbClr val="0000FF"/>
                </a:solidFill>
              </a:rPr>
              <a:t>đánh</a:t>
            </a:r>
            <a:r>
              <a:rPr lang="en-US" sz="3200" b="1" dirty="0">
                <a:solidFill>
                  <a:srgbClr val="0000FF"/>
                </a:solidFill>
              </a:rPr>
              <a:t> </a:t>
            </a:r>
            <a:r>
              <a:rPr lang="en-US" sz="3200" b="1" dirty="0" err="1">
                <a:solidFill>
                  <a:srgbClr val="0000FF"/>
                </a:solidFill>
              </a:rPr>
              <a:t>giá</a:t>
            </a:r>
            <a:r>
              <a:rPr lang="en-US" sz="3200" b="1" dirty="0">
                <a:solidFill>
                  <a:srgbClr val="0000FF"/>
                </a:solidFill>
              </a:rPr>
              <a:t>:</a:t>
            </a:r>
          </a:p>
        </p:txBody>
      </p:sp>
    </p:spTree>
    <p:extLst>
      <p:ext uri="{BB962C8B-B14F-4D97-AF65-F5344CB8AC3E}">
        <p14:creationId xmlns:p14="http://schemas.microsoft.com/office/powerpoint/2010/main" val="1491412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0"/>
            <a:ext cx="12192000" cy="7155805"/>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Arial"/>
                <a:ea typeface="+mn-ea"/>
                <a:cs typeface="+mn-cs"/>
              </a:rPr>
              <a:t>            </a:t>
            </a:r>
            <a:r>
              <a:rPr kumimoji="0" lang="vi-VN" sz="1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Arial"/>
                <a:ea typeface="+mn-ea"/>
                <a:cs typeface="Times New Roman" panose="02020603050405020304" pitchFamily="18" charset="0"/>
              </a:rPr>
              <a:t>Đa</a:t>
            </a:r>
            <a:r>
              <a:rPr kumimoji="0" lang="en-US" sz="19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a:t>
            </a:r>
            <a:r>
              <a:rPr kumimoji="0" lang="en-US" sz="1900" b="0" i="0" u="none" strike="noStrike" kern="1200" cap="none" spc="0" normalizeH="0" baseline="0" noProof="0" dirty="0" err="1">
                <a:ln>
                  <a:noFill/>
                </a:ln>
                <a:solidFill>
                  <a:prstClr val="black"/>
                </a:solidFill>
                <a:effectLst/>
                <a:uLnTx/>
                <a:uFillTx/>
                <a:latin typeface="Arial"/>
                <a:ea typeface="+mn-ea"/>
                <a:cs typeface="Times New Roman" panose="02020603050405020304" pitchFamily="18" charset="0"/>
              </a:rPr>
              <a:t>Tốn</a:t>
            </a:r>
            <a:r>
              <a:rPr kumimoji="0" lang="vi-VN" sz="19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a:t>
            </a:r>
            <a:r>
              <a:rPr kumimoji="0" lang="vi-VN" sz="1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ngày </a:t>
            </a:r>
            <a:r>
              <a:rPr kumimoji="0" lang="en-US" sz="1900" b="0" i="0" u="none" strike="noStrike" kern="1200" cap="none" spc="0" normalizeH="0" baseline="0" noProof="0" dirty="0">
                <a:ln>
                  <a:noFill/>
                </a:ln>
                <a:solidFill>
                  <a:prstClr val="black"/>
                </a:solidFill>
                <a:effectLst/>
                <a:uLnTx/>
                <a:uFillTx/>
                <a:latin typeface="Arial"/>
                <a:ea typeface="+mn-ea"/>
                <a:cs typeface="+mn-cs"/>
              </a:rPr>
              <a:t>17</a:t>
            </a:r>
            <a:r>
              <a:rPr kumimoji="0" lang="vi-VN" sz="1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tháng 9 năm 202</a:t>
            </a:r>
            <a:r>
              <a:rPr kumimoji="0" lang="en-US" sz="1900" b="0" i="0" u="none" strike="noStrike" kern="1200" cap="none" spc="0" normalizeH="0" baseline="0" noProof="0" dirty="0">
                <a:ln>
                  <a:noFill/>
                </a:ln>
                <a:solidFill>
                  <a:prstClr val="black"/>
                </a:solidFill>
                <a:effectLst/>
                <a:uLnTx/>
                <a:uFillTx/>
                <a:latin typeface="Arial"/>
                <a:ea typeface="+mn-ea"/>
                <a:cs typeface="+mn-cs"/>
              </a:rPr>
              <a:t>1</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ĐƠN XIN VÀO ĐỘI</a:t>
            </a: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Kính gửi: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Arial"/>
                <a:ea typeface="+mn-ea"/>
                <a:cs typeface="+mn-cs"/>
              </a:rPr>
              <a:t>Ban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phụ trách Đội </a:t>
            </a:r>
            <a:r>
              <a:rPr kumimoji="0" lang="en-US" sz="2400" b="0" i="0" u="none" strike="noStrike" kern="1200" cap="none" spc="0" normalizeH="0" baseline="0" noProof="0" dirty="0">
                <a:ln>
                  <a:noFill/>
                </a:ln>
                <a:solidFill>
                  <a:prstClr val="black"/>
                </a:solidFill>
                <a:effectLst/>
                <a:uLnTx/>
                <a:uFillTx/>
                <a:latin typeface="Arial"/>
                <a:ea typeface="+mn-ea"/>
                <a:cs typeface="+mn-cs"/>
              </a:rPr>
              <a:t>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rường </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Em tên là: </a:t>
            </a:r>
            <a:r>
              <a:rPr kumimoji="0" lang="en-US" sz="2400" b="0" i="0" u="none" strike="noStrike" kern="1200" cap="none" spc="0" normalizeH="0" baseline="0" noProof="0" dirty="0">
                <a:ln>
                  <a:noFill/>
                </a:ln>
                <a:solidFill>
                  <a:prstClr val="black"/>
                </a:solidFill>
                <a:effectLst/>
                <a:uLnTx/>
                <a:uFillTx/>
                <a:latin typeface="Arial"/>
                <a:ea typeface="+mn-ea"/>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Sinh ngày: </a:t>
            </a:r>
            <a:r>
              <a:rPr kumimoji="0" lang="en-US" sz="2400" b="0" i="0" u="none" strike="noStrike" kern="1200" cap="none" spc="0" normalizeH="0" baseline="0" noProof="0" dirty="0">
                <a:ln>
                  <a:noFill/>
                </a:ln>
                <a:solidFill>
                  <a:prstClr val="black"/>
                </a:solidFill>
                <a:effectLst/>
                <a:uLnTx/>
                <a:uFillTx/>
                <a:latin typeface="Arial"/>
                <a:ea typeface="+mn-ea"/>
                <a:cs typeface="+mn-cs"/>
              </a:rPr>
              <a: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tháng </a:t>
            </a:r>
            <a:r>
              <a:rPr kumimoji="0" lang="en-US" sz="2400" b="0" i="0" u="none" strike="noStrike" kern="1200" cap="none" spc="0" normalizeH="0" baseline="0" noProof="0" dirty="0">
                <a:ln>
                  <a:noFill/>
                </a:ln>
                <a:solidFill>
                  <a:prstClr val="black"/>
                </a:solidFill>
                <a:effectLst/>
                <a:uLnTx/>
                <a:uFillTx/>
                <a:latin typeface="Arial"/>
                <a:ea typeface="+mn-ea"/>
                <a:cs typeface="+mn-cs"/>
              </a:rPr>
              <a: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năm </a:t>
            </a:r>
            <a:r>
              <a:rPr kumimoji="0" lang="en-US" sz="2400" b="0" i="0" u="none" strike="noStrike" kern="1200" cap="none" spc="0" normalizeH="0" baseline="0" noProof="0" dirty="0">
                <a:ln>
                  <a:noFill/>
                </a:ln>
                <a:solidFill>
                  <a:prstClr val="black"/>
                </a:solidFill>
                <a:effectLst/>
                <a:uLnTx/>
                <a:uFillTx/>
                <a:latin typeface="Arial"/>
                <a:ea typeface="+mn-ea"/>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Học sinh lớp</a:t>
            </a:r>
            <a:r>
              <a:rPr kumimoji="0" lang="en-US" sz="2400" b="0" i="0" u="none" strike="noStrike" kern="1200" cap="none" spc="0" normalizeH="0" baseline="0" noProof="0" dirty="0">
                <a:ln>
                  <a:noFill/>
                </a:ln>
                <a:solidFill>
                  <a:prstClr val="black"/>
                </a:solidFill>
                <a:effectLst/>
                <a:uLnTx/>
                <a:uFillTx/>
                <a:latin typeface="Arial"/>
                <a:ea typeface="+mn-ea"/>
                <a:cs typeface="+mn-cs"/>
              </a:rPr>
              <a: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Trường</a:t>
            </a:r>
            <a:r>
              <a:rPr kumimoji="0" lang="en-US" sz="2400" b="0" i="0" u="none" strike="noStrike" kern="1200" cap="none" spc="0" normalizeH="0" baseline="0" noProof="0" dirty="0">
                <a:ln>
                  <a:noFill/>
                </a:ln>
                <a:solidFill>
                  <a:prstClr val="black"/>
                </a:solidFill>
                <a:effectLst/>
                <a:uLnTx/>
                <a:uFillTx/>
                <a:latin typeface="Arial"/>
                <a:ea typeface="+mn-ea"/>
                <a:cs typeface="+mn-cs"/>
              </a:rPr>
              <a: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Từ lâu em đã mơ ước đứng vào hàng ngũ Đội Thiếu niên Tiền phong H</a:t>
            </a:r>
            <a:r>
              <a:rPr kumimoji="0" lang="en-US" sz="2400" b="0" i="0" u="none" strike="noStrike" kern="1200" cap="none" spc="0" normalizeH="0" baseline="0" noProof="0" dirty="0">
                <a:ln>
                  <a:noFill/>
                </a:ln>
                <a:solidFill>
                  <a:prstClr val="black"/>
                </a:solidFill>
                <a:effectLst/>
                <a:uLnTx/>
                <a:uFillTx/>
                <a:latin typeface="Arial"/>
                <a:ea typeface="+mn-ea"/>
                <a:cs typeface="+mn-cs"/>
              </a:rPr>
              <a:t>ồ Chí Minh</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Được vào Đội, em xin hứa sẽ thực hiện tốt điều lệ Đội, cố gắng học tập và rèn luyện để trở thành một đội viên tốt.</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prstClr val="black"/>
                </a:solidFill>
                <a:effectLst/>
                <a:uLnTx/>
                <a:uFillTx/>
                <a:latin typeface="Arial"/>
                <a:ea typeface="+mn-ea"/>
                <a:cs typeface="+mn-cs"/>
              </a:rPr>
              <a:t>	</a:t>
            </a:r>
            <a:r>
              <a:rPr kumimoji="0" lang="en-US" altLang="vi-VN" sz="1800" b="1" i="0" u="none" strike="noStrike" kern="1200" cap="none" spc="0" normalizeH="0" baseline="0" noProof="0" dirty="0">
                <a:ln>
                  <a:noFill/>
                </a:ln>
                <a:solidFill>
                  <a:prstClr val="black"/>
                </a:solidFill>
                <a:effectLst/>
                <a:uLnTx/>
                <a:uFillTx/>
                <a:latin typeface="Arial"/>
                <a:ea typeface="+mn-ea"/>
                <a:cs typeface="Times New Roman" pitchFamily="18" charset="0"/>
              </a:rPr>
              <a:t>                                                                      </a:t>
            </a:r>
            <a:r>
              <a:rPr kumimoji="0" lang="en-US" altLang="vi-VN" sz="2000" b="1" i="0" u="none" strike="noStrike" kern="1200" cap="none" spc="0" normalizeH="0" baseline="0" noProof="0" dirty="0">
                <a:ln>
                  <a:noFill/>
                </a:ln>
                <a:solidFill>
                  <a:prstClr val="black"/>
                </a:solidFill>
                <a:effectLst/>
                <a:uLnTx/>
                <a:uFillTx/>
                <a:latin typeface="Arial"/>
                <a:ea typeface="+mn-ea"/>
                <a:cs typeface="Times New Roman" pitchFamily="18" charset="0"/>
              </a:rPr>
              <a:t>Người viết đơn</a:t>
            </a:r>
            <a:endParaRPr kumimoji="0" lang="en-US" altLang="vi-VN" sz="2000" b="1" i="0" u="none" strike="noStrike" kern="1200" cap="none" spc="0" normalizeH="0" baseline="0" noProof="0" dirty="0">
              <a:ln>
                <a:noFill/>
              </a:ln>
              <a:solidFill>
                <a:srgbClr val="0000FF"/>
              </a:solidFill>
              <a:effectLst/>
              <a:uLnTx/>
              <a:uFillTx/>
              <a:latin typeface="Arial"/>
              <a:ea typeface="+mn-ea"/>
              <a:cs typeface="Times New Roman" pitchFamily="18" charset="0"/>
            </a:endParaRPr>
          </a:p>
        </p:txBody>
      </p:sp>
    </p:spTree>
    <p:extLst>
      <p:ext uri="{BB962C8B-B14F-4D97-AF65-F5344CB8AC3E}">
        <p14:creationId xmlns:p14="http://schemas.microsoft.com/office/powerpoint/2010/main" val="40563818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556B-1070-4739-9BD1-61D6D7DF52F6}"/>
              </a:ext>
            </a:extLst>
          </p:cNvPr>
          <p:cNvSpPr>
            <a:spLocks noGrp="1"/>
          </p:cNvSpPr>
          <p:nvPr>
            <p:ph type="title"/>
          </p:nvPr>
        </p:nvSpPr>
        <p:spPr>
          <a:xfrm>
            <a:off x="1352550" y="3265487"/>
            <a:ext cx="9039225" cy="1049338"/>
          </a:xfrm>
        </p:spPr>
        <p:txBody>
          <a:bodyPr>
            <a:prstTxWarp prst="textWave2">
              <a:avLst/>
            </a:prstTxWarp>
          </a:bodyPr>
          <a:lstStyle/>
          <a:p>
            <a:r>
              <a:rPr lang="en-US" dirty="0" err="1">
                <a:ln>
                  <a:solidFill>
                    <a:srgbClr val="86D4C7"/>
                  </a:solidFill>
                </a:ln>
                <a:solidFill>
                  <a:srgbClr val="F8D52F"/>
                </a:solidFill>
              </a:rPr>
              <a:t>Nghỉ</a:t>
            </a:r>
            <a:r>
              <a:rPr lang="en-US" dirty="0">
                <a:ln>
                  <a:solidFill>
                    <a:srgbClr val="86D4C7"/>
                  </a:solidFill>
                </a:ln>
                <a:solidFill>
                  <a:srgbClr val="F8D52F"/>
                </a:solidFill>
              </a:rPr>
              <a:t> </a:t>
            </a:r>
            <a:r>
              <a:rPr lang="en-US" dirty="0" err="1">
                <a:ln>
                  <a:solidFill>
                    <a:srgbClr val="86D4C7"/>
                  </a:solidFill>
                </a:ln>
                <a:solidFill>
                  <a:srgbClr val="F8D52F"/>
                </a:solidFill>
              </a:rPr>
              <a:t>giải</a:t>
            </a:r>
            <a:r>
              <a:rPr lang="en-US" dirty="0">
                <a:ln>
                  <a:solidFill>
                    <a:srgbClr val="86D4C7"/>
                  </a:solidFill>
                </a:ln>
                <a:solidFill>
                  <a:srgbClr val="F8D52F"/>
                </a:solidFill>
              </a:rPr>
              <a:t> lao</a:t>
            </a:r>
          </a:p>
        </p:txBody>
      </p:sp>
    </p:spTree>
    <p:extLst>
      <p:ext uri="{BB962C8B-B14F-4D97-AF65-F5344CB8AC3E}">
        <p14:creationId xmlns:p14="http://schemas.microsoft.com/office/powerpoint/2010/main" val="28104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8" name="TextBox 7"/>
          <p:cNvSpPr txBox="1"/>
          <p:nvPr/>
        </p:nvSpPr>
        <p:spPr>
          <a:xfrm>
            <a:off x="2461829" y="718307"/>
            <a:ext cx="3429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Toán</a:t>
            </a: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9" name="TextBox 8"/>
          <p:cNvSpPr txBox="1"/>
          <p:nvPr/>
        </p:nvSpPr>
        <p:spPr>
          <a:xfrm>
            <a:off x="1319881" y="1352523"/>
            <a:ext cx="4246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Luyện</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tập</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trang</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10) </a:t>
            </a:r>
          </a:p>
        </p:txBody>
      </p:sp>
    </p:spTree>
    <p:extLst>
      <p:ext uri="{BB962C8B-B14F-4D97-AF65-F5344CB8AC3E}">
        <p14:creationId xmlns:p14="http://schemas.microsoft.com/office/powerpoint/2010/main" val="1004564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295400"/>
            <a:ext cx="5486400" cy="294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WordArt 5"/>
          <p:cNvSpPr>
            <a:spLocks noChangeArrowheads="1" noChangeShapeType="1" noTextEdit="1"/>
          </p:cNvSpPr>
          <p:nvPr/>
        </p:nvSpPr>
        <p:spPr bwMode="auto">
          <a:xfrm>
            <a:off x="4165600" y="1803400"/>
            <a:ext cx="4876800" cy="1676400"/>
          </a:xfrm>
          <a:prstGeom prst="rect">
            <a:avLst/>
          </a:prstGeom>
        </p:spPr>
        <p:txBody>
          <a:bodyPr wrap="none" fromWordArt="1">
            <a:prstTxWarp prst="textWave1">
              <a:avLst>
                <a:gd name="adj1" fmla="val 13005"/>
                <a:gd name="adj2" fmla="val 0"/>
              </a:avLst>
            </a:prstTxWarp>
          </a:bodyPr>
          <a:lstStyle/>
          <a:p>
            <a:pPr algn="ctr" defTabSz="1219170"/>
            <a:r>
              <a:rPr lang="en-US" sz="4800" b="1" kern="10" dirty="0">
                <a:ln w="19050">
                  <a:solidFill>
                    <a:srgbClr val="00FFFF"/>
                  </a:solidFill>
                  <a:round/>
                  <a:headEnd/>
                  <a:tailEnd/>
                </a:ln>
                <a:solidFill>
                  <a:srgbClr val="FF00FF"/>
                </a:solidFill>
                <a:effectLst>
                  <a:outerShdw dist="35921" dir="2700000" algn="ctr" rotWithShape="0">
                    <a:srgbClr val="990000"/>
                  </a:outerShdw>
                </a:effectLst>
                <a:latin typeface="Times New Roman"/>
                <a:cs typeface="Times New Roman"/>
              </a:rPr>
              <a:t>KHỞI ĐỘNG</a:t>
            </a:r>
          </a:p>
        </p:txBody>
      </p:sp>
    </p:spTree>
    <p:extLst>
      <p:ext uri="{BB962C8B-B14F-4D97-AF65-F5344CB8AC3E}">
        <p14:creationId xmlns:p14="http://schemas.microsoft.com/office/powerpoint/2010/main" val="1970775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02875" y="5793398"/>
            <a:ext cx="1563744" cy="975361"/>
          </a:xfrm>
          <a:prstGeom prst="rect">
            <a:avLst/>
          </a:prstGeom>
        </p:spPr>
      </p:pic>
      <p:sp>
        <p:nvSpPr>
          <p:cNvPr id="7" name="TextBox 6"/>
          <p:cNvSpPr txBox="1"/>
          <p:nvPr/>
        </p:nvSpPr>
        <p:spPr>
          <a:xfrm>
            <a:off x="1633103" y="660828"/>
            <a:ext cx="3251200" cy="913007"/>
          </a:xfrm>
          <a:prstGeom prst="rect">
            <a:avLst/>
          </a:prstGeom>
          <a:noFill/>
        </p:spPr>
        <p:txBody>
          <a:bodyPr wrap="square" rtlCol="0">
            <a:spAutoFit/>
          </a:bodyPr>
          <a:lstStyle/>
          <a:p>
            <a:pPr defTabSz="1219170"/>
            <a:r>
              <a:rPr lang="en-US" sz="5333" b="1" dirty="0">
                <a:solidFill>
                  <a:prstClr val="white"/>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CÂU CÁ</a:t>
            </a:r>
            <a:endParaRPr lang="vi-VN" sz="5333" b="1" dirty="0">
              <a:solidFill>
                <a:prstClr val="white"/>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3425360"/>
            <a:ext cx="1563744" cy="975361"/>
          </a:xfrm>
          <a:prstGeom prst="rect">
            <a:avLst/>
          </a:prstGeom>
        </p:spPr>
      </p:pic>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89847" y="4180840"/>
            <a:ext cx="1563744" cy="975361"/>
          </a:xfrm>
          <a:prstGeom prst="rect">
            <a:avLst/>
          </a:prstGeom>
        </p:spPr>
      </p:pic>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5829134"/>
            <a:ext cx="1563744" cy="975361"/>
          </a:xfrm>
          <a:prstGeom prst="rect">
            <a:avLst/>
          </a:prstGeom>
        </p:spPr>
      </p:pic>
      <p:sp>
        <p:nvSpPr>
          <p:cNvPr id="2" name="Arrow: Pentagon 1">
            <a:extLst>
              <a:ext uri="{FF2B5EF4-FFF2-40B4-BE49-F238E27FC236}">
                <a16:creationId xmlns:a16="http://schemas.microsoft.com/office/drawing/2014/main" id="{D1155387-879E-40B6-9945-AA291C540A15}"/>
              </a:ext>
            </a:extLst>
          </p:cNvPr>
          <p:cNvSpPr/>
          <p:nvPr/>
        </p:nvSpPr>
        <p:spPr>
          <a:xfrm>
            <a:off x="3860801" y="4180839"/>
            <a:ext cx="4223897" cy="16442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8800" b="1" dirty="0">
                <a:solidFill>
                  <a:srgbClr val="FF0000"/>
                </a:solidFill>
                <a:latin typeface="Calibri"/>
              </a:rPr>
              <a:t>GO</a:t>
            </a:r>
          </a:p>
        </p:txBody>
      </p:sp>
      <p:pic>
        <p:nvPicPr>
          <p:cNvPr id="3" name="introcauca">
            <a:hlinkClick r:id="" action="ppaction://media"/>
            <a:extLst>
              <a:ext uri="{FF2B5EF4-FFF2-40B4-BE49-F238E27FC236}">
                <a16:creationId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02664" y="-980963"/>
            <a:ext cx="812800" cy="812800"/>
          </a:xfrm>
          <a:prstGeom prst="rect">
            <a:avLst/>
          </a:prstGeom>
        </p:spPr>
      </p:pic>
    </p:spTree>
    <p:extLst>
      <p:ext uri="{BB962C8B-B14F-4D97-AF65-F5344CB8AC3E}">
        <p14:creationId xmlns:p14="http://schemas.microsoft.com/office/powerpoint/2010/main" val="26278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1.11111E-6 -3.45679E-6 L -1.11111E-6 -0.07222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1380507" y="4432290"/>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5333" b="1" dirty="0">
                  <a:solidFill>
                    <a:srgbClr val="FF0000"/>
                  </a:solidFill>
                  <a:latin typeface="Times New Roman" panose="02020603050405020304" pitchFamily="18" charset="0"/>
                  <a:cs typeface="Times New Roman" panose="02020603050405020304" pitchFamily="18" charset="0"/>
                </a:rPr>
                <a:t>C. 8</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p:cNvSpPr txBox="1"/>
          <p:nvPr/>
        </p:nvSpPr>
        <p:spPr>
          <a:xfrm>
            <a:off x="338394" y="754253"/>
            <a:ext cx="5313781" cy="1077218"/>
          </a:xfrm>
          <a:prstGeom prst="rect">
            <a:avLst/>
          </a:prstGeom>
          <a:noFill/>
        </p:spPr>
        <p:txBody>
          <a:bodyPr wrap="square" rtlCol="0">
            <a:spAutoFit/>
          </a:bodyPr>
          <a:lstStyle/>
          <a:p>
            <a:pPr algn="ctr" defTabSz="1219170">
              <a:defRPr/>
            </a:pPr>
            <a:r>
              <a:rPr lang="en-US" sz="6400" b="1" dirty="0">
                <a:solidFill>
                  <a:prstClr val="white"/>
                </a:solidFill>
                <a:latin typeface="Times New Roman" panose="02020603050405020304" pitchFamily="18" charset="0"/>
                <a:cs typeface="Times New Roman" panose="02020603050405020304" pitchFamily="18" charset="0"/>
              </a:rPr>
              <a:t>32: 4= ?</a:t>
            </a:r>
            <a:endParaRPr lang="vi-VN" sz="6400" b="1" dirty="0">
              <a:solidFill>
                <a:prstClr val="white"/>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4267" b="1" dirty="0">
                  <a:solidFill>
                    <a:srgbClr val="FF0000"/>
                  </a:solidFill>
                  <a:latin typeface="Times New Roman" panose="02020603050405020304" pitchFamily="18" charset="0"/>
                  <a:cs typeface="Times New Roman" panose="02020603050405020304" pitchFamily="18" charset="0"/>
                </a:rPr>
                <a:t>C. 8</a:t>
              </a:r>
              <a:endParaRPr lang="vi-VN" sz="42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1390592" y="2592377"/>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5333" b="1" dirty="0">
                  <a:solidFill>
                    <a:srgbClr val="FF0000"/>
                  </a:solidFill>
                  <a:latin typeface="Times New Roman" panose="02020603050405020304" pitchFamily="18" charset="0"/>
                  <a:cs typeface="Times New Roman" panose="02020603050405020304" pitchFamily="18" charset="0"/>
                </a:rPr>
                <a:t>A. 9</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8887320" y="234709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5867" b="1" dirty="0">
                  <a:solidFill>
                    <a:srgbClr val="FF0000"/>
                  </a:solidFill>
                  <a:latin typeface="Times New Roman" panose="02020603050405020304" pitchFamily="18" charset="0"/>
                  <a:cs typeface="Times New Roman" panose="02020603050405020304" pitchFamily="18" charset="0"/>
                </a:rPr>
                <a:t>D. 36</a:t>
              </a:r>
              <a:endParaRPr lang="vi-VN" sz="5867"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8768648" y="4505163"/>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5333" b="1" dirty="0">
                  <a:solidFill>
                    <a:srgbClr val="FF0000"/>
                  </a:solidFill>
                  <a:latin typeface="Times New Roman" panose="02020603050405020304" pitchFamily="18" charset="0"/>
                  <a:cs typeface="Times New Roman" panose="02020603050405020304" pitchFamily="18" charset="0"/>
                </a:rPr>
                <a:t>B. 7</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0847124" y="51308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5333" b="1" dirty="0">
                  <a:solidFill>
                    <a:srgbClr val="FF0000"/>
                  </a:solidFill>
                  <a:latin typeface="Times New Roman" panose="02020603050405020304" pitchFamily="18" charset="0"/>
                  <a:cs typeface="Times New Roman" panose="02020603050405020304" pitchFamily="18" charset="0"/>
                </a:rPr>
                <a:t>D. 100</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grpSp>
        <p:nvGrpSpPr>
          <p:cNvPr id="36" name="Group 35">
            <a:extLst>
              <a:ext uri="{FF2B5EF4-FFF2-40B4-BE49-F238E27FC236}">
                <a16:creationId xmlns:a16="http://schemas.microsoft.com/office/drawing/2014/main" id="{EA94EE4C-DC84-4124-A9D4-9D6529BF4EDC}"/>
              </a:ext>
            </a:extLst>
          </p:cNvPr>
          <p:cNvGrpSpPr/>
          <p:nvPr/>
        </p:nvGrpSpPr>
        <p:grpSpPr>
          <a:xfrm flipH="1">
            <a:off x="7274560" y="419097"/>
            <a:ext cx="2377440" cy="1035052"/>
            <a:chOff x="-1961575" y="2265304"/>
            <a:chExt cx="17830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961575" y="2265304"/>
              <a:ext cx="17830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5333" b="1" dirty="0">
                  <a:solidFill>
                    <a:srgbClr val="FF0000"/>
                  </a:solidFill>
                  <a:latin typeface="Times New Roman" panose="02020603050405020304" pitchFamily="18" charset="0"/>
                  <a:cs typeface="Times New Roman" panose="02020603050405020304" pitchFamily="18" charset="0"/>
                </a:rPr>
                <a:t>D. 100</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1822196" y="3399957"/>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5333" b="1" dirty="0">
                  <a:solidFill>
                    <a:srgbClr val="FF0000"/>
                  </a:solidFill>
                  <a:latin typeface="Times New Roman" panose="02020603050405020304" pitchFamily="18" charset="0"/>
                  <a:cs typeface="Times New Roman" panose="02020603050405020304" pitchFamily="18" charset="0"/>
                </a:rPr>
                <a:t>A. 300</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0818096" y="3654386"/>
            <a:ext cx="2844800" cy="1464053"/>
            <a:chOff x="-2290324" y="2300483"/>
            <a:chExt cx="2133600" cy="1098040"/>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290324" y="2300483"/>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5333" b="1" dirty="0">
                  <a:solidFill>
                    <a:srgbClr val="FF0000"/>
                  </a:solidFill>
                  <a:latin typeface="Times New Roman" panose="02020603050405020304" pitchFamily="18" charset="0"/>
                  <a:cs typeface="Times New Roman" panose="02020603050405020304" pitchFamily="18" charset="0"/>
                </a:rPr>
                <a:t>B. 200</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2148415" y="5305754"/>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5333" b="1" dirty="0">
                  <a:solidFill>
                    <a:srgbClr val="FF0000"/>
                  </a:solidFill>
                  <a:latin typeface="Times New Roman" panose="02020603050405020304" pitchFamily="18" charset="0"/>
                  <a:cs typeface="Times New Roman" panose="02020603050405020304" pitchFamily="18" charset="0"/>
                </a:rPr>
                <a:t>C. 900</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
        <p:nvSpPr>
          <p:cNvPr id="28" name="TextBox 27"/>
          <p:cNvSpPr txBox="1"/>
          <p:nvPr/>
        </p:nvSpPr>
        <p:spPr>
          <a:xfrm>
            <a:off x="338394" y="754253"/>
            <a:ext cx="5313781" cy="1077218"/>
          </a:xfrm>
          <a:prstGeom prst="rect">
            <a:avLst/>
          </a:prstGeom>
          <a:noFill/>
        </p:spPr>
        <p:txBody>
          <a:bodyPr wrap="square" rtlCol="0">
            <a:spAutoFit/>
          </a:bodyPr>
          <a:lstStyle/>
          <a:p>
            <a:pPr algn="ctr" defTabSz="1219170">
              <a:defRPr/>
            </a:pPr>
            <a:r>
              <a:rPr lang="en-US" sz="6400" b="1" dirty="0">
                <a:solidFill>
                  <a:prstClr val="white"/>
                </a:solidFill>
                <a:latin typeface="Times New Roman" panose="02020603050405020304" pitchFamily="18" charset="0"/>
                <a:cs typeface="Times New Roman" panose="02020603050405020304" pitchFamily="18" charset="0"/>
              </a:rPr>
              <a:t>300 : 3 = ?</a:t>
            </a:r>
            <a:endParaRPr lang="vi-VN" sz="6400" b="1" dirty="0">
              <a:solidFill>
                <a:prstClr val="white"/>
              </a:solidFill>
              <a:latin typeface="Times New Roman" panose="02020603050405020304" pitchFamily="18" charset="0"/>
              <a:cs typeface="Times New Roman" panose="02020603050405020304" pitchFamily="18" charset="0"/>
            </a:endParaRPr>
          </a:p>
        </p:txBody>
      </p:sp>
      <p:pic>
        <p:nvPicPr>
          <p:cNvPr id="29" name="thu am tro ch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838009" y="482600"/>
            <a:ext cx="812800" cy="812800"/>
          </a:xfrm>
          <a:prstGeom prst="rect">
            <a:avLst/>
          </a:prstGeom>
        </p:spPr>
      </p:pic>
    </p:spTree>
    <p:extLst>
      <p:ext uri="{BB962C8B-B14F-4D97-AF65-F5344CB8AC3E}">
        <p14:creationId xmlns:p14="http://schemas.microsoft.com/office/powerpoint/2010/main" val="11468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6" dur="20000" fill="hold"/>
                                        <p:tgtEl>
                                          <p:spTgt spid="32"/>
                                        </p:tgtEl>
                                        <p:attrNameLst>
                                          <p:attrName>ppt_x</p:attrName>
                                          <p:attrName>ppt_y</p:attrName>
                                        </p:attrNameLst>
                                      </p:cBhvr>
                                      <p:rCtr x="503" y="16512"/>
                                    </p:animMotion>
                                  </p:childTnLst>
                                </p:cTn>
                              </p:par>
                              <p:par>
                                <p:cTn id="7"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8" dur="45000" fill="hold"/>
                                        <p:tgtEl>
                                          <p:spTgt spid="35"/>
                                        </p:tgtEl>
                                        <p:attrNameLst>
                                          <p:attrName>ppt_x</p:attrName>
                                          <p:attrName>ppt_y</p:attrName>
                                        </p:attrNameLst>
                                      </p:cBhvr>
                                      <p:rCtr x="26962" y="895"/>
                                    </p:animMotion>
                                  </p:childTnLst>
                                </p:cTn>
                              </p:par>
                              <p:par>
                                <p:cTn id="9"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0" dur="10000" fill="hold"/>
                                        <p:tgtEl>
                                          <p:spTgt spid="34"/>
                                        </p:tgtEl>
                                        <p:attrNameLst>
                                          <p:attrName>ppt_x</p:attrName>
                                          <p:attrName>ppt_y</p:attrName>
                                        </p:attrNameLst>
                                      </p:cBhvr>
                                      <p:rCtr x="503" y="16512"/>
                                    </p:animMotion>
                                  </p:childTnLst>
                                </p:cTn>
                              </p:par>
                              <p:par>
                                <p:cTn id="11" presetID="2" presetClass="entr" presetSubtype="8" repeatCount="indefinite"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6000" fill="hold"/>
                                        <p:tgtEl>
                                          <p:spTgt spid="27"/>
                                        </p:tgtEl>
                                        <p:attrNameLst>
                                          <p:attrName>ppt_x</p:attrName>
                                        </p:attrNameLst>
                                      </p:cBhvr>
                                      <p:tavLst>
                                        <p:tav tm="0">
                                          <p:val>
                                            <p:strVal val="0-#ppt_w/2"/>
                                          </p:val>
                                        </p:tav>
                                        <p:tav tm="100000">
                                          <p:val>
                                            <p:strVal val="#ppt_x"/>
                                          </p:val>
                                        </p:tav>
                                      </p:tavLst>
                                    </p:anim>
                                    <p:anim calcmode="lin" valueType="num">
                                      <p:cBhvr additive="base">
                                        <p:cTn id="14" dur="16000" fill="hold"/>
                                        <p:tgtEl>
                                          <p:spTgt spid="27"/>
                                        </p:tgtEl>
                                        <p:attrNameLst>
                                          <p:attrName>ppt_y</p:attrName>
                                        </p:attrNameLst>
                                      </p:cBhvr>
                                      <p:tavLst>
                                        <p:tav tm="0">
                                          <p:val>
                                            <p:strVal val="#ppt_y"/>
                                          </p:val>
                                        </p:tav>
                                        <p:tav tm="100000">
                                          <p:val>
                                            <p:strVal val="#ppt_y"/>
                                          </p:val>
                                        </p:tav>
                                      </p:tavLst>
                                    </p:anim>
                                  </p:childTnLst>
                                </p:cTn>
                              </p:par>
                              <p:par>
                                <p:cTn id="15" presetID="2" presetClass="entr" presetSubtype="2" repeatCount="indefinite"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1000" fill="hold"/>
                                        <p:tgtEl>
                                          <p:spTgt spid="39"/>
                                        </p:tgtEl>
                                        <p:attrNameLst>
                                          <p:attrName>ppt_x</p:attrName>
                                        </p:attrNameLst>
                                      </p:cBhvr>
                                      <p:tavLst>
                                        <p:tav tm="0">
                                          <p:val>
                                            <p:strVal val="1+#ppt_w/2"/>
                                          </p:val>
                                        </p:tav>
                                        <p:tav tm="100000">
                                          <p:val>
                                            <p:strVal val="#ppt_x"/>
                                          </p:val>
                                        </p:tav>
                                      </p:tavLst>
                                    </p:anim>
                                    <p:anim calcmode="lin" valueType="num">
                                      <p:cBhvr additive="base">
                                        <p:cTn id="18" dur="110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8" repeatCount="indefinite"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15000" fill="hold"/>
                                        <p:tgtEl>
                                          <p:spTgt spid="44"/>
                                        </p:tgtEl>
                                        <p:attrNameLst>
                                          <p:attrName>ppt_x</p:attrName>
                                        </p:attrNameLst>
                                      </p:cBhvr>
                                      <p:tavLst>
                                        <p:tav tm="0">
                                          <p:val>
                                            <p:strVal val="0-#ppt_w/2"/>
                                          </p:val>
                                        </p:tav>
                                        <p:tav tm="100000">
                                          <p:val>
                                            <p:strVal val="#ppt_x"/>
                                          </p:val>
                                        </p:tav>
                                      </p:tavLst>
                                    </p:anim>
                                    <p:anim calcmode="lin" valueType="num">
                                      <p:cBhvr additive="base">
                                        <p:cTn id="22" dur="15000" fill="hold"/>
                                        <p:tgtEl>
                                          <p:spTgt spid="44"/>
                                        </p:tgtEl>
                                        <p:attrNameLst>
                                          <p:attrName>ppt_y</p:attrName>
                                        </p:attrNameLst>
                                      </p:cBhvr>
                                      <p:tavLst>
                                        <p:tav tm="0">
                                          <p:val>
                                            <p:strVal val="#ppt_y"/>
                                          </p:val>
                                        </p:tav>
                                        <p:tav tm="100000">
                                          <p:val>
                                            <p:strVal val="#ppt_y"/>
                                          </p:val>
                                        </p:tav>
                                      </p:tavLst>
                                    </p:anim>
                                  </p:childTnLst>
                                </p:cTn>
                              </p:par>
                              <p:par>
                                <p:cTn id="23" presetID="2" presetClass="entr" presetSubtype="2" repeatCount="indefinite"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18000" fill="hold"/>
                                        <p:tgtEl>
                                          <p:spTgt spid="47"/>
                                        </p:tgtEl>
                                        <p:attrNameLst>
                                          <p:attrName>ppt_x</p:attrName>
                                        </p:attrNameLst>
                                      </p:cBhvr>
                                      <p:tavLst>
                                        <p:tav tm="0">
                                          <p:val>
                                            <p:strVal val="1+#ppt_w/2"/>
                                          </p:val>
                                        </p:tav>
                                        <p:tav tm="100000">
                                          <p:val>
                                            <p:strVal val="#ppt_x"/>
                                          </p:val>
                                        </p:tav>
                                      </p:tavLst>
                                    </p:anim>
                                    <p:anim calcmode="lin" valueType="num">
                                      <p:cBhvr additive="base">
                                        <p:cTn id="26" dur="18000" fill="hold"/>
                                        <p:tgtEl>
                                          <p:spTgt spid="47"/>
                                        </p:tgtEl>
                                        <p:attrNameLst>
                                          <p:attrName>ppt_y</p:attrName>
                                        </p:attrNameLst>
                                      </p:cBhvr>
                                      <p:tavLst>
                                        <p:tav tm="0">
                                          <p:val>
                                            <p:strVal val="#ppt_y"/>
                                          </p:val>
                                        </p:tav>
                                        <p:tav tm="100000">
                                          <p:val>
                                            <p:strVal val="#ppt_y"/>
                                          </p:val>
                                        </p:tav>
                                      </p:tavLst>
                                    </p:anim>
                                  </p:childTnLst>
                                </p:cTn>
                              </p:par>
                            </p:childTnLst>
                          </p:cTn>
                        </p:par>
                        <p:par>
                          <p:cTn id="27" fill="hold">
                            <p:stCondLst>
                              <p:cond delay="45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8"/>
                                        </p:tgtEl>
                                        <p:attrNameLst>
                                          <p:attrName>ppt_y</p:attrName>
                                        </p:attrNameLst>
                                      </p:cBhvr>
                                      <p:tavLst>
                                        <p:tav tm="0">
                                          <p:val>
                                            <p:strVal val="#ppt_y"/>
                                          </p:val>
                                        </p:tav>
                                        <p:tav tm="100000">
                                          <p:val>
                                            <p:strVal val="#ppt_y"/>
                                          </p:val>
                                        </p:tav>
                                      </p:tavLst>
                                    </p:anim>
                                    <p:anim calcmode="lin" valueType="num">
                                      <p:cBhvr>
                                        <p:cTn id="3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250"/>
                                        <p:tgtEl>
                                          <p:spTgt spid="27"/>
                                        </p:tgtEl>
                                      </p:cBhvr>
                                    </p:animEffect>
                                    <p:set>
                                      <p:cBhvr>
                                        <p:cTn id="40" dur="1" fill="hold">
                                          <p:stCondLst>
                                            <p:cond delay="249"/>
                                          </p:stCondLst>
                                        </p:cTn>
                                        <p:tgtEl>
                                          <p:spTgt spid="2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
                                        <p:tgtEl>
                                          <p:spTgt spid="6"/>
                                        </p:tgtEl>
                                      </p:cBhvr>
                                    </p:animEffect>
                                    <p:set>
                                      <p:cBhvr>
                                        <p:cTn id="43" dur="1" fill="hold">
                                          <p:stCondLst>
                                            <p:cond delay="9"/>
                                          </p:stCondLst>
                                        </p:cTn>
                                        <p:tgtEl>
                                          <p:spTgt spid="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subTnLst>
                                    <p:audio>
                                      <p:cMediaNode>
                                        <p:cTn display="0" masterRel="sameClick">
                                          <p:stCondLst>
                                            <p:cond evt="begin" delay="0">
                                              <p:tn val="47"/>
                                            </p:cond>
                                          </p:stCondLst>
                                          <p:endCondLst>
                                            <p:cond evt="onStopAudio" delay="0">
                                              <p:tgtEl>
                                                <p:sldTgt/>
                                              </p:tgtEl>
                                            </p:cond>
                                          </p:endCondLst>
                                        </p:cTn>
                                        <p:tgtEl>
                                          <p:sndTgt r:embed="rId4" name="yeeh.wav"/>
                                        </p:tgtEl>
                                      </p:cMediaNode>
                                    </p:audio>
                                  </p:subTnLst>
                                </p:cTn>
                              </p:par>
                              <p:par>
                                <p:cTn id="50" presetID="32" presetClass="emph" presetSubtype="0" repeatCount="indefinite" fill="hold" nodeType="withEffect">
                                  <p:stCondLst>
                                    <p:cond delay="0"/>
                                  </p:stCondLst>
                                  <p:childTnLst>
                                    <p:animRot by="120000">
                                      <p:cBhvr>
                                        <p:cTn id="51" dur="50" fill="hold">
                                          <p:stCondLst>
                                            <p:cond delay="0"/>
                                          </p:stCondLst>
                                        </p:cTn>
                                        <p:tgtEl>
                                          <p:spTgt spid="36"/>
                                        </p:tgtEl>
                                        <p:attrNameLst>
                                          <p:attrName>r</p:attrName>
                                        </p:attrNameLst>
                                      </p:cBhvr>
                                    </p:animRot>
                                    <p:animRot by="-240000">
                                      <p:cBhvr>
                                        <p:cTn id="52" dur="100" fill="hold">
                                          <p:stCondLst>
                                            <p:cond delay="100"/>
                                          </p:stCondLst>
                                        </p:cTn>
                                        <p:tgtEl>
                                          <p:spTgt spid="36"/>
                                        </p:tgtEl>
                                        <p:attrNameLst>
                                          <p:attrName>r</p:attrName>
                                        </p:attrNameLst>
                                      </p:cBhvr>
                                    </p:animRot>
                                    <p:animRot by="240000">
                                      <p:cBhvr>
                                        <p:cTn id="53" dur="100" fill="hold">
                                          <p:stCondLst>
                                            <p:cond delay="200"/>
                                          </p:stCondLst>
                                        </p:cTn>
                                        <p:tgtEl>
                                          <p:spTgt spid="36"/>
                                        </p:tgtEl>
                                        <p:attrNameLst>
                                          <p:attrName>r</p:attrName>
                                        </p:attrNameLst>
                                      </p:cBhvr>
                                    </p:animRot>
                                    <p:animRot by="-240000">
                                      <p:cBhvr>
                                        <p:cTn id="54" dur="100" fill="hold">
                                          <p:stCondLst>
                                            <p:cond delay="300"/>
                                          </p:stCondLst>
                                        </p:cTn>
                                        <p:tgtEl>
                                          <p:spTgt spid="36"/>
                                        </p:tgtEl>
                                        <p:attrNameLst>
                                          <p:attrName>r</p:attrName>
                                        </p:attrNameLst>
                                      </p:cBhvr>
                                    </p:animRot>
                                    <p:animRot by="120000">
                                      <p:cBhvr>
                                        <p:cTn id="55"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39"/>
                                        </p:tgtEl>
                                        <p:attrNameLst>
                                          <p:attrName>r</p:attrName>
                                        </p:attrNameLst>
                                      </p:cBhvr>
                                    </p:animRot>
                                    <p:animRot by="-240000">
                                      <p:cBhvr>
                                        <p:cTn id="61" dur="200" fill="hold">
                                          <p:stCondLst>
                                            <p:cond delay="200"/>
                                          </p:stCondLst>
                                        </p:cTn>
                                        <p:tgtEl>
                                          <p:spTgt spid="39"/>
                                        </p:tgtEl>
                                        <p:attrNameLst>
                                          <p:attrName>r</p:attrName>
                                        </p:attrNameLst>
                                      </p:cBhvr>
                                    </p:animRot>
                                    <p:animRot by="240000">
                                      <p:cBhvr>
                                        <p:cTn id="62" dur="200" fill="hold">
                                          <p:stCondLst>
                                            <p:cond delay="400"/>
                                          </p:stCondLst>
                                        </p:cTn>
                                        <p:tgtEl>
                                          <p:spTgt spid="39"/>
                                        </p:tgtEl>
                                        <p:attrNameLst>
                                          <p:attrName>r</p:attrName>
                                        </p:attrNameLst>
                                      </p:cBhvr>
                                    </p:animRot>
                                    <p:animRot by="-240000">
                                      <p:cBhvr>
                                        <p:cTn id="63" dur="200" fill="hold">
                                          <p:stCondLst>
                                            <p:cond delay="600"/>
                                          </p:stCondLst>
                                        </p:cTn>
                                        <p:tgtEl>
                                          <p:spTgt spid="39"/>
                                        </p:tgtEl>
                                        <p:attrNameLst>
                                          <p:attrName>r</p:attrName>
                                        </p:attrNameLst>
                                      </p:cBhvr>
                                    </p:animRot>
                                    <p:animRot by="120000">
                                      <p:cBhvr>
                                        <p:cTn id="64" dur="200" fill="hold">
                                          <p:stCondLst>
                                            <p:cond delay="800"/>
                                          </p:stCondLst>
                                        </p:cTn>
                                        <p:tgtEl>
                                          <p:spTgt spid="39"/>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44"/>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nodeType="clickEffect">
                                  <p:stCondLst>
                                    <p:cond delay="0"/>
                                  </p:stCondLst>
                                  <p:childTnLst>
                                    <p:animRot by="120000">
                                      <p:cBhvr>
                                        <p:cTn id="69" dur="100" fill="hold">
                                          <p:stCondLst>
                                            <p:cond delay="0"/>
                                          </p:stCondLst>
                                        </p:cTn>
                                        <p:tgtEl>
                                          <p:spTgt spid="44"/>
                                        </p:tgtEl>
                                        <p:attrNameLst>
                                          <p:attrName>r</p:attrName>
                                        </p:attrNameLst>
                                      </p:cBhvr>
                                    </p:animRot>
                                    <p:animRot by="-240000">
                                      <p:cBhvr>
                                        <p:cTn id="70" dur="200" fill="hold">
                                          <p:stCondLst>
                                            <p:cond delay="200"/>
                                          </p:stCondLst>
                                        </p:cTn>
                                        <p:tgtEl>
                                          <p:spTgt spid="44"/>
                                        </p:tgtEl>
                                        <p:attrNameLst>
                                          <p:attrName>r</p:attrName>
                                        </p:attrNameLst>
                                      </p:cBhvr>
                                    </p:animRot>
                                    <p:animRot by="240000">
                                      <p:cBhvr>
                                        <p:cTn id="71" dur="200" fill="hold">
                                          <p:stCondLst>
                                            <p:cond delay="400"/>
                                          </p:stCondLst>
                                        </p:cTn>
                                        <p:tgtEl>
                                          <p:spTgt spid="44"/>
                                        </p:tgtEl>
                                        <p:attrNameLst>
                                          <p:attrName>r</p:attrName>
                                        </p:attrNameLst>
                                      </p:cBhvr>
                                    </p:animRot>
                                    <p:animRot by="-240000">
                                      <p:cBhvr>
                                        <p:cTn id="72" dur="200" fill="hold">
                                          <p:stCondLst>
                                            <p:cond delay="600"/>
                                          </p:stCondLst>
                                        </p:cTn>
                                        <p:tgtEl>
                                          <p:spTgt spid="44"/>
                                        </p:tgtEl>
                                        <p:attrNameLst>
                                          <p:attrName>r</p:attrName>
                                        </p:attrNameLst>
                                      </p:cBhvr>
                                    </p:animRot>
                                    <p:animRot by="120000">
                                      <p:cBhvr>
                                        <p:cTn id="73" dur="200" fill="hold">
                                          <p:stCondLst>
                                            <p:cond delay="800"/>
                                          </p:stCondLst>
                                        </p:cTn>
                                        <p:tgtEl>
                                          <p:spTgt spid="44"/>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4" restart="whenNotActive" fill="hold" evtFilter="cancelBubble" nodeType="interactiveSeq">
                <p:stCondLst>
                  <p:cond evt="onClick" delay="0">
                    <p:tgtEl>
                      <p:spTgt spid="47"/>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nodeType="clickEffect">
                                  <p:stCondLst>
                                    <p:cond delay="0"/>
                                  </p:stCondLst>
                                  <p:childTnLst>
                                    <p:animRot by="120000">
                                      <p:cBhvr>
                                        <p:cTn id="78" dur="100" fill="hold">
                                          <p:stCondLst>
                                            <p:cond delay="0"/>
                                          </p:stCondLst>
                                        </p:cTn>
                                        <p:tgtEl>
                                          <p:spTgt spid="47"/>
                                        </p:tgtEl>
                                        <p:attrNameLst>
                                          <p:attrName>r</p:attrName>
                                        </p:attrNameLst>
                                      </p:cBhvr>
                                    </p:animRot>
                                    <p:animRot by="-240000">
                                      <p:cBhvr>
                                        <p:cTn id="79" dur="200" fill="hold">
                                          <p:stCondLst>
                                            <p:cond delay="200"/>
                                          </p:stCondLst>
                                        </p:cTn>
                                        <p:tgtEl>
                                          <p:spTgt spid="47"/>
                                        </p:tgtEl>
                                        <p:attrNameLst>
                                          <p:attrName>r</p:attrName>
                                        </p:attrNameLst>
                                      </p:cBhvr>
                                    </p:animRot>
                                    <p:animRot by="240000">
                                      <p:cBhvr>
                                        <p:cTn id="80" dur="200" fill="hold">
                                          <p:stCondLst>
                                            <p:cond delay="400"/>
                                          </p:stCondLst>
                                        </p:cTn>
                                        <p:tgtEl>
                                          <p:spTgt spid="47"/>
                                        </p:tgtEl>
                                        <p:attrNameLst>
                                          <p:attrName>r</p:attrName>
                                        </p:attrNameLst>
                                      </p:cBhvr>
                                    </p:animRot>
                                    <p:animRot by="-240000">
                                      <p:cBhvr>
                                        <p:cTn id="81" dur="200" fill="hold">
                                          <p:stCondLst>
                                            <p:cond delay="600"/>
                                          </p:stCondLst>
                                        </p:cTn>
                                        <p:tgtEl>
                                          <p:spTgt spid="47"/>
                                        </p:tgtEl>
                                        <p:attrNameLst>
                                          <p:attrName>r</p:attrName>
                                        </p:attrNameLst>
                                      </p:cBhvr>
                                    </p:animRot>
                                    <p:animRot by="120000">
                                      <p:cBhvr>
                                        <p:cTn id="82" dur="200" fill="hold">
                                          <p:stCondLst>
                                            <p:cond delay="800"/>
                                          </p:stCondLst>
                                        </p:cTn>
                                        <p:tgtEl>
                                          <p:spTgt spid="47"/>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3" restart="whenNotActive" fill="hold" evtFilter="cancelBubble" nodeType="interactiveSeq">
                <p:stCondLst>
                  <p:cond evt="onClick" delay="0">
                    <p:tgtEl>
                      <p:spTgt spid="29"/>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23823" fill="hold"/>
                                        <p:tgtEl>
                                          <p:spTgt spid="29"/>
                                        </p:tgtEl>
                                      </p:cBhvr>
                                    </p:cmd>
                                  </p:childTnLst>
                                </p:cTn>
                              </p:par>
                            </p:childTnLst>
                          </p:cTn>
                        </p:par>
                      </p:childTnLst>
                    </p:cTn>
                  </p:par>
                </p:childTnLst>
              </p:cTn>
              <p:nextCondLst>
                <p:cond evt="onClick" delay="0">
                  <p:tgtEl>
                    <p:spTgt spid="29"/>
                  </p:tgtEl>
                </p:cond>
              </p:nextCondLst>
            </p:seq>
            <p:audio>
              <p:cMediaNode vol="80000">
                <p:cTn id="88" fill="hold" display="0">
                  <p:stCondLst>
                    <p:cond delay="indefinite"/>
                  </p:stCondLst>
                  <p:endCondLst>
                    <p:cond evt="onStopAudio" delay="0">
                      <p:tgtEl>
                        <p:sldTgt/>
                      </p:tgtEl>
                    </p:cond>
                  </p:endCondLst>
                </p:cTn>
                <p:tgtEl>
                  <p:spTgt spid="29"/>
                </p:tgtEl>
              </p:cMediaNode>
            </p:audio>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775644" y="2954618"/>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5333" b="1" dirty="0">
                  <a:solidFill>
                    <a:srgbClr val="FF0000"/>
                  </a:solidFill>
                  <a:latin typeface="Times New Roman" panose="02020603050405020304" pitchFamily="18" charset="0"/>
                  <a:cs typeface="Times New Roman" panose="02020603050405020304" pitchFamily="18" charset="0"/>
                </a:rPr>
                <a:t>A. 110</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p:cNvSpPr txBox="1"/>
          <p:nvPr/>
        </p:nvSpPr>
        <p:spPr>
          <a:xfrm>
            <a:off x="455709" y="627954"/>
            <a:ext cx="5699392" cy="1077218"/>
          </a:xfrm>
          <a:prstGeom prst="rect">
            <a:avLst/>
          </a:prstGeom>
          <a:noFill/>
        </p:spPr>
        <p:txBody>
          <a:bodyPr wrap="square" rtlCol="0">
            <a:spAutoFit/>
          </a:bodyPr>
          <a:lstStyle/>
          <a:p>
            <a:pPr defTabSz="1219170">
              <a:defRPr/>
            </a:pPr>
            <a:r>
              <a:rPr lang="en-US" sz="6400" b="1" dirty="0">
                <a:solidFill>
                  <a:srgbClr val="002060"/>
                </a:solidFill>
                <a:latin typeface="Times New Roman" panose="02020603050405020304" pitchFamily="18" charset="0"/>
                <a:cs typeface="Times New Roman" panose="02020603050405020304" pitchFamily="18" charset="0"/>
              </a:rPr>
              <a:t>200: 2 + 10=?</a:t>
            </a:r>
            <a:endParaRPr lang="vi-VN" sz="6400" b="1" dirty="0">
              <a:solidFill>
                <a:srgbClr val="002060"/>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7274560" y="419097"/>
            <a:ext cx="2377440" cy="1035052"/>
            <a:chOff x="-1961575" y="2265304"/>
            <a:chExt cx="17830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961575" y="2265304"/>
              <a:ext cx="17830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5333" b="1" dirty="0">
                  <a:solidFill>
                    <a:srgbClr val="FF0000"/>
                  </a:solidFill>
                  <a:latin typeface="Times New Roman" panose="02020603050405020304" pitchFamily="18" charset="0"/>
                  <a:cs typeface="Times New Roman" panose="02020603050405020304" pitchFamily="18" charset="0"/>
                </a:rPr>
                <a:t>A. 110</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926688" y="5271466"/>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5333" b="1" dirty="0">
                  <a:solidFill>
                    <a:srgbClr val="FF0000"/>
                  </a:solidFill>
                  <a:latin typeface="Times New Roman" panose="02020603050405020304" pitchFamily="18" charset="0"/>
                  <a:cs typeface="Times New Roman" panose="02020603050405020304" pitchFamily="18" charset="0"/>
                </a:rPr>
                <a:t>C. 210</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2192000" y="344204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5333" b="1" dirty="0">
                  <a:solidFill>
                    <a:srgbClr val="FF0000"/>
                  </a:solidFill>
                  <a:latin typeface="Times New Roman" panose="02020603050405020304" pitchFamily="18" charset="0"/>
                  <a:cs typeface="Times New Roman" panose="02020603050405020304" pitchFamily="18" charset="0"/>
                </a:rPr>
                <a:t>D. 410</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12192000" y="514384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5867" b="1" dirty="0">
                  <a:solidFill>
                    <a:srgbClr val="FF0000"/>
                  </a:solidFill>
                  <a:latin typeface="Times New Roman" panose="02020603050405020304" pitchFamily="18" charset="0"/>
                  <a:cs typeface="Times New Roman" panose="02020603050405020304" pitchFamily="18" charset="0"/>
                </a:rPr>
                <a:t>B.0</a:t>
              </a:r>
              <a:endParaRPr lang="vi-VN" sz="5867"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thu am tro ch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838009" y="482600"/>
            <a:ext cx="812800" cy="812800"/>
          </a:xfrm>
          <a:prstGeom prst="rect">
            <a:avLst/>
          </a:prstGeom>
        </p:spPr>
      </p:pic>
    </p:spTree>
    <p:extLst>
      <p:ext uri="{BB962C8B-B14F-4D97-AF65-F5344CB8AC3E}">
        <p14:creationId xmlns:p14="http://schemas.microsoft.com/office/powerpoint/2010/main" val="4829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4"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2" restart="whenNotActive" fill="hold" evtFilter="cancelBubble" nodeType="interactiveSeq">
                <p:stCondLst>
                  <p:cond evt="onClick" delay="0">
                    <p:tgtEl>
                      <p:spTgt spid="29"/>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23823" fill="hold"/>
                                        <p:tgtEl>
                                          <p:spTgt spid="29"/>
                                        </p:tgtEl>
                                      </p:cBhvr>
                                    </p:cmd>
                                  </p:childTnLst>
                                </p:cTn>
                              </p:par>
                            </p:childTnLst>
                          </p:cTn>
                        </p:par>
                      </p:childTnLst>
                    </p:cTn>
                  </p:par>
                </p:childTnLst>
              </p:cTn>
              <p:nextCondLst>
                <p:cond evt="onClick" delay="0">
                  <p:tgtEl>
                    <p:spTgt spid="29"/>
                  </p:tgtEl>
                </p:cond>
              </p:nextCondLst>
            </p:seq>
            <p:audio>
              <p:cMediaNode vol="80000">
                <p:cTn id="87" fill="hold" display="0">
                  <p:stCondLst>
                    <p:cond delay="indefinite"/>
                  </p:stCondLst>
                  <p:endCondLst>
                    <p:cond evt="onStopAudio" delay="0">
                      <p:tgtEl>
                        <p:sldTgt/>
                      </p:tgtEl>
                    </p:cond>
                  </p:endCondLst>
                </p:cTn>
                <p:tgtEl>
                  <p:spTgt spid="29"/>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7" name="TextBox 6"/>
          <p:cNvSpPr txBox="1"/>
          <p:nvPr/>
        </p:nvSpPr>
        <p:spPr>
          <a:xfrm>
            <a:off x="1324136" y="741038"/>
            <a:ext cx="91106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sáu</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17 – 9 – 2021 </a:t>
            </a:r>
          </a:p>
        </p:txBody>
      </p:sp>
      <p:sp>
        <p:nvSpPr>
          <p:cNvPr id="8" name="TextBox 7"/>
          <p:cNvSpPr txBox="1"/>
          <p:nvPr/>
        </p:nvSpPr>
        <p:spPr>
          <a:xfrm>
            <a:off x="2488462" y="1339744"/>
            <a:ext cx="3429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Tập</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làm</a:t>
            </a:r>
            <a:r>
              <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văn</a:t>
            </a: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9" name="TextBox 8"/>
          <p:cNvSpPr txBox="1"/>
          <p:nvPr/>
        </p:nvSpPr>
        <p:spPr>
          <a:xfrm>
            <a:off x="3073037" y="1938450"/>
            <a:ext cx="16410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FFFF00"/>
                </a:solidFill>
                <a:latin typeface="HP001 4 hàng" panose="020B0603050302020204" pitchFamily="34" charset="0"/>
              </a:rPr>
              <a:t>Viết</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đơn</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p>
        </p:txBody>
      </p:sp>
    </p:spTree>
    <p:extLst>
      <p:ext uri="{BB962C8B-B14F-4D97-AF65-F5344CB8AC3E}">
        <p14:creationId xmlns:p14="http://schemas.microsoft.com/office/powerpoint/2010/main" val="316996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2192000" y="5156201"/>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5333" b="1" dirty="0">
                  <a:solidFill>
                    <a:srgbClr val="FF0000"/>
                  </a:solidFill>
                  <a:latin typeface="Times New Roman" panose="02020603050405020304" pitchFamily="18" charset="0"/>
                  <a:cs typeface="Times New Roman" panose="02020603050405020304" pitchFamily="18" charset="0"/>
                </a:rPr>
                <a:t>D. 2 </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p:cNvSpPr txBox="1"/>
          <p:nvPr/>
        </p:nvSpPr>
        <p:spPr>
          <a:xfrm>
            <a:off x="1368547" y="627954"/>
            <a:ext cx="3799253" cy="913007"/>
          </a:xfrm>
          <a:prstGeom prst="rect">
            <a:avLst/>
          </a:prstGeom>
          <a:noFill/>
        </p:spPr>
        <p:txBody>
          <a:bodyPr wrap="square" rtlCol="0">
            <a:spAutoFit/>
          </a:bodyPr>
          <a:lstStyle/>
          <a:p>
            <a:pPr algn="ctr" defTabSz="1219170">
              <a:defRPr/>
            </a:pPr>
            <a:r>
              <a:rPr lang="en-US" sz="5333" b="1" dirty="0">
                <a:solidFill>
                  <a:prstClr val="white"/>
                </a:solidFill>
                <a:latin typeface="Times New Roman" panose="02020603050405020304" pitchFamily="18" charset="0"/>
                <a:cs typeface="Times New Roman" panose="02020603050405020304" pitchFamily="18" charset="0"/>
              </a:rPr>
              <a:t>6 : 6 x 2 =? </a:t>
            </a:r>
            <a:endParaRPr lang="vi-VN" sz="5333" b="1" dirty="0">
              <a:solidFill>
                <a:prstClr val="white"/>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7272744" y="418252"/>
            <a:ext cx="2072640" cy="1035896"/>
            <a:chOff x="-1731613" y="2264671"/>
            <a:chExt cx="1554480" cy="776922"/>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1613" y="2264671"/>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5333" b="1" dirty="0">
                  <a:solidFill>
                    <a:srgbClr val="FF0000"/>
                  </a:solidFill>
                  <a:latin typeface="Times New Roman" panose="02020603050405020304" pitchFamily="18" charset="0"/>
                  <a:cs typeface="Times New Roman" panose="02020603050405020304" pitchFamily="18" charset="0"/>
                </a:rPr>
                <a:t>D. 2</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203495" y="2809327"/>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5333" b="1" dirty="0">
                  <a:solidFill>
                    <a:srgbClr val="FF0000"/>
                  </a:solidFill>
                  <a:latin typeface="Times New Roman" panose="02020603050405020304" pitchFamily="18" charset="0"/>
                  <a:cs typeface="Times New Roman" panose="02020603050405020304" pitchFamily="18" charset="0"/>
                </a:rPr>
                <a:t>A. 12</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2192000" y="3429001"/>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defRPr/>
              </a:pPr>
              <a:r>
                <a:rPr lang="en-US" sz="5333" b="1" dirty="0">
                  <a:solidFill>
                    <a:srgbClr val="FF0000"/>
                  </a:solidFill>
                  <a:latin typeface="Times New Roman" panose="02020603050405020304" pitchFamily="18" charset="0"/>
                  <a:cs typeface="Times New Roman" panose="02020603050405020304" pitchFamily="18" charset="0"/>
                </a:rPr>
                <a:t>B. 6</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647183" y="4967397"/>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5333" b="1" dirty="0">
                  <a:solidFill>
                    <a:srgbClr val="FF0000"/>
                  </a:solidFill>
                  <a:latin typeface="Times New Roman" panose="02020603050405020304" pitchFamily="18" charset="0"/>
                  <a:cs typeface="Times New Roman" panose="02020603050405020304" pitchFamily="18" charset="0"/>
                </a:rPr>
                <a:t>C. 4</a:t>
              </a:r>
              <a:endParaRPr lang="vi-VN" sz="5333"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8" name="thu am tro ch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838009" y="482600"/>
            <a:ext cx="812800" cy="812800"/>
          </a:xfrm>
          <a:prstGeom prst="rect">
            <a:avLst/>
          </a:prstGeom>
        </p:spPr>
      </p:pic>
    </p:spTree>
    <p:extLst>
      <p:ext uri="{BB962C8B-B14F-4D97-AF65-F5344CB8AC3E}">
        <p14:creationId xmlns:p14="http://schemas.microsoft.com/office/powerpoint/2010/main" val="81712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4"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2" restart="whenNotActive" fill="hold" evtFilter="cancelBubble" nodeType="interactiveSeq">
                <p:stCondLst>
                  <p:cond evt="onClick" delay="0">
                    <p:tgtEl>
                      <p:spTgt spid="28"/>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23823" fill="hold"/>
                                        <p:tgtEl>
                                          <p:spTgt spid="28"/>
                                        </p:tgtEl>
                                      </p:cBhvr>
                                    </p:cmd>
                                  </p:childTnLst>
                                </p:cTn>
                              </p:par>
                            </p:childTnLst>
                          </p:cTn>
                        </p:par>
                      </p:childTnLst>
                    </p:cTn>
                  </p:par>
                </p:childTnLst>
              </p:cTn>
              <p:nextCondLst>
                <p:cond evt="onClick" delay="0">
                  <p:tgtEl>
                    <p:spTgt spid="28"/>
                  </p:tgtEl>
                </p:cond>
              </p:nextCondLst>
            </p:seq>
            <p:audio>
              <p:cMediaNode vol="80000">
                <p:cTn id="87" fill="hold" display="0">
                  <p:stCondLst>
                    <p:cond delay="indefinite"/>
                  </p:stCondLst>
                  <p:endCondLst>
                    <p:cond evt="onStopAudio" delay="0">
                      <p:tgtEl>
                        <p:sldTgt/>
                      </p:tgtEl>
                    </p:cond>
                  </p:endCondLst>
                </p:cTn>
                <p:tgtEl>
                  <p:spTgt spid="28"/>
                </p:tgtEl>
              </p:cMediaNode>
            </p:audio>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WordArt 10"/>
          <p:cNvSpPr>
            <a:spLocks noChangeArrowheads="1" noChangeShapeType="1" noTextEdit="1"/>
          </p:cNvSpPr>
          <p:nvPr/>
        </p:nvSpPr>
        <p:spPr bwMode="auto">
          <a:xfrm>
            <a:off x="2133600" y="3429000"/>
            <a:ext cx="9144000" cy="2540000"/>
          </a:xfrm>
          <a:prstGeom prst="rect">
            <a:avLst/>
          </a:prstGeom>
        </p:spPr>
        <p:txBody>
          <a:bodyPr wrap="none" fromWordArt="1">
            <a:prstTxWarp prst="textPlain">
              <a:avLst>
                <a:gd name="adj" fmla="val 50000"/>
              </a:avLst>
            </a:prstTxWarp>
          </a:bodyPr>
          <a:lstStyle/>
          <a:p>
            <a:pPr algn="ctr" defTabSz="1219170"/>
            <a:r>
              <a:rPr lang="en-US" sz="4800" kern="10" dirty="0" err="1">
                <a:ln w="0"/>
                <a:solidFill>
                  <a:srgbClr val="4F81BD"/>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Luyện</a:t>
            </a:r>
            <a:r>
              <a:rPr lang="en-US" sz="4800" kern="10" dirty="0">
                <a:ln w="0"/>
                <a:solidFill>
                  <a:srgbClr val="4F81BD"/>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800" kern="10" dirty="0" err="1">
                <a:ln w="0"/>
                <a:solidFill>
                  <a:srgbClr val="4F81BD"/>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r>
              <a:rPr lang="en-US" sz="4800" kern="10" dirty="0">
                <a:ln w="0"/>
                <a:solidFill>
                  <a:srgbClr val="4F81BD"/>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 </a:t>
            </a:r>
            <a:r>
              <a:rPr lang="en-US" sz="4800" kern="10" dirty="0" err="1">
                <a:ln w="0"/>
                <a:solidFill>
                  <a:srgbClr val="4F81BD"/>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trang</a:t>
            </a:r>
            <a:r>
              <a:rPr lang="en-US" sz="4800" kern="10" dirty="0">
                <a:ln w="0"/>
                <a:solidFill>
                  <a:srgbClr val="4F81BD"/>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10)</a:t>
            </a:r>
            <a:endParaRPr lang="vi-VN" sz="4800" kern="10" dirty="0">
              <a:ln w="0"/>
              <a:solidFill>
                <a:srgbClr val="4F81BD"/>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7575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7" y="21022"/>
            <a:ext cx="12192000" cy="6788149"/>
          </a:xfrm>
          <a:prstGeom prst="rect">
            <a:avLst/>
          </a:prstGeom>
        </p:spPr>
      </p:pic>
      <p:sp>
        <p:nvSpPr>
          <p:cNvPr id="13" name="Text Box 8"/>
          <p:cNvSpPr txBox="1"/>
          <p:nvPr/>
        </p:nvSpPr>
        <p:spPr>
          <a:xfrm>
            <a:off x="1066800" y="629498"/>
            <a:ext cx="4978400" cy="830997"/>
          </a:xfrm>
          <a:prstGeom prst="rect">
            <a:avLst/>
          </a:prstGeom>
          <a:solidFill>
            <a:srgbClr val="66FFFF"/>
          </a:solid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219170">
              <a:spcBef>
                <a:spcPct val="0"/>
              </a:spcBef>
              <a:buNone/>
            </a:pPr>
            <a:r>
              <a:rPr lang="en-US" altLang="vi-VN" sz="4800" b="1" u="sng" dirty="0">
                <a:solidFill>
                  <a:prstClr val="black"/>
                </a:solidFill>
                <a:latin typeface="Times New Roman" panose="02020603050405020304" pitchFamily="18" charset="0"/>
                <a:cs typeface="Times New Roman" panose="02020603050405020304" pitchFamily="18" charset="0"/>
              </a:rPr>
              <a:t>B</a:t>
            </a:r>
            <a:r>
              <a:rPr lang="en-US" altLang="vi-VN" sz="4800" b="1"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vi-VN" sz="4800" b="1" u="sng" dirty="0">
                <a:solidFill>
                  <a:prstClr val="black"/>
                </a:solidFill>
                <a:latin typeface="Times New Roman" panose="02020603050405020304" pitchFamily="18" charset="0"/>
                <a:cs typeface="Times New Roman" panose="02020603050405020304" pitchFamily="18" charset="0"/>
              </a:rPr>
              <a:t>i</a:t>
            </a:r>
            <a:r>
              <a:rPr lang="vi-VN" altLang="en-US" sz="4800" b="1" u="sng" dirty="0">
                <a:solidFill>
                  <a:prstClr val="black"/>
                </a:solidFill>
                <a:latin typeface="Times New Roman" panose="02020603050405020304" pitchFamily="18" charset="0"/>
                <a:cs typeface="Times New Roman" panose="02020603050405020304" pitchFamily="18" charset="0"/>
              </a:rPr>
              <a:t> 1</a:t>
            </a:r>
            <a:r>
              <a:rPr lang="en-US" altLang="vi-VN" sz="4800" b="1" dirty="0">
                <a:solidFill>
                  <a:prstClr val="black"/>
                </a:solidFill>
                <a:latin typeface="Times New Roman" panose="02020603050405020304" pitchFamily="18" charset="0"/>
                <a:cs typeface="Times New Roman" panose="02020603050405020304" pitchFamily="18" charset="0"/>
              </a:rPr>
              <a:t>: Tính</a:t>
            </a:r>
            <a:endParaRPr lang="en-US" altLang="vi-VN"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 Box 42"/>
          <p:cNvSpPr txBox="1"/>
          <p:nvPr/>
        </p:nvSpPr>
        <p:spPr>
          <a:xfrm>
            <a:off x="0" y="0"/>
            <a:ext cx="12192000" cy="7489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219170">
              <a:spcBef>
                <a:spcPct val="50000"/>
              </a:spcBef>
              <a:buNone/>
            </a:pPr>
            <a:endParaRPr lang="vi-VN" altLang="vi-VN" sz="4267"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 Box 9"/>
          <p:cNvSpPr txBox="1"/>
          <p:nvPr/>
        </p:nvSpPr>
        <p:spPr>
          <a:xfrm>
            <a:off x="3624536" y="3786995"/>
            <a:ext cx="5146128" cy="74898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defTabSz="1219170" eaLnBrk="1" hangingPunct="1">
              <a:spcBef>
                <a:spcPct val="0"/>
              </a:spcBef>
              <a:buNone/>
            </a:pPr>
            <a:r>
              <a:rPr lang="vi-VN" altLang="en-US" sz="4267" b="1" dirty="0">
                <a:solidFill>
                  <a:prstClr val="black"/>
                </a:solidFill>
                <a:latin typeface="Times New Roman" panose="02020603050405020304" pitchFamily="18" charset="0"/>
                <a:cs typeface="Times New Roman" panose="02020603050405020304" pitchFamily="18" charset="0"/>
              </a:rPr>
              <a:t>c) </a:t>
            </a:r>
            <a:r>
              <a:rPr lang="en-US" altLang="vi-VN" sz="4267" b="1" dirty="0">
                <a:solidFill>
                  <a:prstClr val="black"/>
                </a:solidFill>
                <a:latin typeface="Times New Roman" panose="02020603050405020304" pitchFamily="18" charset="0"/>
                <a:cs typeface="Times New Roman" panose="02020603050405020304" pitchFamily="18" charset="0"/>
              </a:rPr>
              <a:t>2</a:t>
            </a:r>
            <a:r>
              <a:rPr lang="vi-VN" altLang="en-US" sz="4267" b="1" dirty="0">
                <a:solidFill>
                  <a:prstClr val="black"/>
                </a:solidFill>
                <a:latin typeface="Times New Roman" panose="02020603050405020304" pitchFamily="18" charset="0"/>
                <a:cs typeface="Times New Roman" panose="02020603050405020304" pitchFamily="18" charset="0"/>
              </a:rPr>
              <a:t>0</a:t>
            </a:r>
            <a:r>
              <a:rPr lang="en-US" altLang="en-US" sz="4267" b="1" dirty="0">
                <a:solidFill>
                  <a:prstClr val="black"/>
                </a:solidFill>
                <a:latin typeface="Times New Roman" panose="02020603050405020304" pitchFamily="18" charset="0"/>
                <a:cs typeface="Times New Roman" panose="02020603050405020304" pitchFamily="18" charset="0"/>
              </a:rPr>
              <a:t> x 3 : 2 </a:t>
            </a:r>
            <a:endParaRPr lang="vi-VN" sz="4267" b="1" dirty="0">
              <a:solidFill>
                <a:prstClr val="black"/>
              </a:solidFill>
              <a:latin typeface="Times New Roman" panose="02020603050405020304" pitchFamily="18" charset="0"/>
              <a:cs typeface="Times New Roman" panose="02020603050405020304" pitchFamily="18" charset="0"/>
            </a:endParaRPr>
          </a:p>
        </p:txBody>
      </p:sp>
      <p:sp>
        <p:nvSpPr>
          <p:cNvPr id="18" name="Text Box 9"/>
          <p:cNvSpPr txBox="1"/>
          <p:nvPr/>
        </p:nvSpPr>
        <p:spPr>
          <a:xfrm>
            <a:off x="914400" y="1585384"/>
            <a:ext cx="4978400" cy="74898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defTabSz="1219170" eaLnBrk="1" hangingPunct="1">
              <a:spcBef>
                <a:spcPct val="0"/>
              </a:spcBef>
              <a:buNone/>
            </a:pPr>
            <a:r>
              <a:rPr lang="vi-VN" altLang="en-US" sz="4267" b="1" dirty="0">
                <a:solidFill>
                  <a:prstClr val="black"/>
                </a:solidFill>
                <a:latin typeface="Times New Roman" panose="02020603050405020304" pitchFamily="18" charset="0"/>
                <a:cs typeface="Times New Roman" panose="02020603050405020304" pitchFamily="18" charset="0"/>
              </a:rPr>
              <a:t>a) </a:t>
            </a:r>
            <a:r>
              <a:rPr lang="en-US" altLang="en-US" sz="4267" b="1" dirty="0">
                <a:solidFill>
                  <a:prstClr val="black"/>
                </a:solidFill>
                <a:latin typeface="Times New Roman" panose="02020603050405020304" pitchFamily="18" charset="0"/>
                <a:cs typeface="Times New Roman" panose="02020603050405020304" pitchFamily="18" charset="0"/>
              </a:rPr>
              <a:t>5</a:t>
            </a:r>
            <a:r>
              <a:rPr lang="en-US" altLang="vi-VN" sz="4267" b="1" dirty="0">
                <a:solidFill>
                  <a:prstClr val="black"/>
                </a:solidFill>
                <a:latin typeface="Times New Roman" panose="02020603050405020304" pitchFamily="18" charset="0"/>
                <a:cs typeface="Times New Roman" panose="02020603050405020304" pitchFamily="18" charset="0"/>
              </a:rPr>
              <a:t> x 3 +</a:t>
            </a:r>
            <a:r>
              <a:rPr lang="vi-VN" altLang="en-US" sz="4267" b="1" dirty="0">
                <a:solidFill>
                  <a:prstClr val="black"/>
                </a:solidFill>
                <a:latin typeface="Times New Roman" panose="02020603050405020304" pitchFamily="18" charset="0"/>
                <a:cs typeface="Times New Roman" panose="02020603050405020304" pitchFamily="18" charset="0"/>
              </a:rPr>
              <a:t> </a:t>
            </a:r>
            <a:r>
              <a:rPr lang="en-US" altLang="en-US" sz="4267" b="1" dirty="0">
                <a:solidFill>
                  <a:prstClr val="black"/>
                </a:solidFill>
                <a:latin typeface="Times New Roman" panose="02020603050405020304" pitchFamily="18" charset="0"/>
                <a:cs typeface="Times New Roman" panose="02020603050405020304" pitchFamily="18" charset="0"/>
              </a:rPr>
              <a:t>13</a:t>
            </a:r>
            <a:r>
              <a:rPr lang="vi-VN" sz="4267" b="1" dirty="0">
                <a:solidFill>
                  <a:prstClr val="black"/>
                </a:solidFill>
                <a:latin typeface="Times New Roman" panose="02020603050405020304" pitchFamily="18" charset="0"/>
                <a:cs typeface="Times New Roman" panose="02020603050405020304" pitchFamily="18" charset="0"/>
              </a:rPr>
              <a:t>2</a:t>
            </a:r>
          </a:p>
        </p:txBody>
      </p:sp>
      <p:sp>
        <p:nvSpPr>
          <p:cNvPr id="19" name="Text Box 34"/>
          <p:cNvSpPr txBox="1"/>
          <p:nvPr/>
        </p:nvSpPr>
        <p:spPr>
          <a:xfrm>
            <a:off x="1524000" y="2209801"/>
            <a:ext cx="3279987" cy="74898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defTabSz="1219170">
              <a:spcBef>
                <a:spcPct val="50000"/>
              </a:spcBef>
              <a:buNone/>
            </a:pPr>
            <a:r>
              <a:rPr lang="en-US" altLang="vi-VN" sz="4267" b="1" dirty="0">
                <a:solidFill>
                  <a:srgbClr val="990000"/>
                </a:solidFill>
                <a:latin typeface="Times New Roman" panose="02020603050405020304" pitchFamily="18" charset="0"/>
                <a:cs typeface="Times New Roman" panose="02020603050405020304" pitchFamily="18" charset="0"/>
              </a:rPr>
              <a:t>= 15 + 132</a:t>
            </a:r>
            <a:endParaRPr lang="vi-VN" sz="4267" b="1" dirty="0">
              <a:solidFill>
                <a:srgbClr val="99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Text Box 35"/>
          <p:cNvSpPr txBox="1"/>
          <p:nvPr/>
        </p:nvSpPr>
        <p:spPr>
          <a:xfrm>
            <a:off x="1524000" y="3083560"/>
            <a:ext cx="2656840" cy="74898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defTabSz="1219170">
              <a:spcBef>
                <a:spcPct val="50000"/>
              </a:spcBef>
              <a:buNone/>
            </a:pPr>
            <a:r>
              <a:rPr lang="en-US" altLang="vi-VN" sz="4267" b="1" dirty="0">
                <a:solidFill>
                  <a:srgbClr val="990000"/>
                </a:solidFill>
                <a:latin typeface="Times New Roman" panose="02020603050405020304" pitchFamily="18" charset="0"/>
                <a:cs typeface="Times New Roman" panose="02020603050405020304" pitchFamily="18" charset="0"/>
              </a:rPr>
              <a:t>= 147</a:t>
            </a:r>
            <a:endParaRPr lang="vi-VN" altLang="en-US" sz="4267" b="1" dirty="0">
              <a:solidFill>
                <a:srgbClr val="99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Text Box 38"/>
          <p:cNvSpPr txBox="1"/>
          <p:nvPr/>
        </p:nvSpPr>
        <p:spPr>
          <a:xfrm>
            <a:off x="3776557" y="4419137"/>
            <a:ext cx="3071284" cy="7489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defTabSz="1219170">
              <a:spcBef>
                <a:spcPct val="50000"/>
              </a:spcBef>
              <a:buNone/>
            </a:pPr>
            <a:r>
              <a:rPr lang="en-US" altLang="vi-VN" sz="4267" b="1" dirty="0">
                <a:solidFill>
                  <a:srgbClr val="990000"/>
                </a:solidFill>
                <a:latin typeface="Times New Roman" panose="02020603050405020304" pitchFamily="18" charset="0"/>
                <a:cs typeface="Times New Roman" panose="02020603050405020304" pitchFamily="18" charset="0"/>
              </a:rPr>
              <a:t>= 60 : 2 </a:t>
            </a:r>
            <a:endParaRPr lang="en-US" altLang="vi-VN" sz="4267" b="1" dirty="0">
              <a:solidFill>
                <a:srgbClr val="99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Text Box 39"/>
          <p:cNvSpPr txBox="1"/>
          <p:nvPr/>
        </p:nvSpPr>
        <p:spPr>
          <a:xfrm>
            <a:off x="3624536" y="5215235"/>
            <a:ext cx="3556000" cy="7489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defTabSz="1219170">
              <a:spcBef>
                <a:spcPct val="50000"/>
              </a:spcBef>
              <a:buNone/>
            </a:pPr>
            <a:r>
              <a:rPr lang="en-US" altLang="vi-VN" sz="4267" b="1" dirty="0">
                <a:solidFill>
                  <a:srgbClr val="990000"/>
                </a:solidFill>
                <a:latin typeface="Times New Roman" panose="02020603050405020304" pitchFamily="18" charset="0"/>
                <a:cs typeface="Times New Roman" panose="02020603050405020304" pitchFamily="18" charset="0"/>
              </a:rPr>
              <a:t> = 30</a:t>
            </a:r>
            <a:endParaRPr lang="vi-VN" altLang="en-US" sz="4267" b="1" dirty="0">
              <a:solidFill>
                <a:srgbClr val="99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 Box 9"/>
          <p:cNvSpPr txBox="1"/>
          <p:nvPr/>
        </p:nvSpPr>
        <p:spPr>
          <a:xfrm>
            <a:off x="6197600" y="1520753"/>
            <a:ext cx="5283200" cy="140564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defTabSz="1219170" eaLnBrk="1" hangingPunct="1">
              <a:spcBef>
                <a:spcPct val="0"/>
              </a:spcBef>
              <a:buNone/>
            </a:pPr>
            <a:r>
              <a:rPr lang="vi-VN" altLang="en-US" sz="4267" b="1" dirty="0">
                <a:solidFill>
                  <a:prstClr val="black"/>
                </a:solidFill>
                <a:latin typeface="Times New Roman" panose="02020603050405020304" pitchFamily="18" charset="0"/>
                <a:cs typeface="Times New Roman" panose="02020603050405020304" pitchFamily="18" charset="0"/>
              </a:rPr>
              <a:t>b) </a:t>
            </a:r>
            <a:r>
              <a:rPr lang="en-US" altLang="en-US" sz="4267" b="1" dirty="0">
                <a:solidFill>
                  <a:prstClr val="black"/>
                </a:solidFill>
                <a:latin typeface="Times New Roman" panose="02020603050405020304" pitchFamily="18" charset="0"/>
                <a:cs typeface="Times New Roman" panose="02020603050405020304" pitchFamily="18" charset="0"/>
              </a:rPr>
              <a:t>32 : 4 +106 </a:t>
            </a:r>
          </a:p>
          <a:p>
            <a:pPr marL="0" indent="0" defTabSz="1219170" eaLnBrk="1" hangingPunct="1">
              <a:spcBef>
                <a:spcPct val="0"/>
              </a:spcBef>
              <a:buNone/>
            </a:pPr>
            <a:endParaRPr lang="vi-VN" altLang="en-US" sz="4267" b="1" dirty="0">
              <a:solidFill>
                <a:prstClr val="black"/>
              </a:solidFill>
              <a:latin typeface="Times New Roman" panose="02020603050405020304" pitchFamily="18" charset="0"/>
              <a:cs typeface="Times New Roman" panose="02020603050405020304" pitchFamily="18" charset="0"/>
            </a:endParaRPr>
          </a:p>
        </p:txBody>
      </p:sp>
      <p:sp>
        <p:nvSpPr>
          <p:cNvPr id="24" name="Text Box 36"/>
          <p:cNvSpPr txBox="1"/>
          <p:nvPr/>
        </p:nvSpPr>
        <p:spPr>
          <a:xfrm>
            <a:off x="6807201" y="2108201"/>
            <a:ext cx="2491740" cy="74898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defTabSz="1219170">
              <a:spcBef>
                <a:spcPct val="50000"/>
              </a:spcBef>
              <a:buNone/>
            </a:pPr>
            <a:r>
              <a:rPr lang="en-US" altLang="vi-VN" sz="4267" b="1" dirty="0">
                <a:solidFill>
                  <a:srgbClr val="990000"/>
                </a:solidFill>
                <a:latin typeface="Times New Roman" panose="02020603050405020304" pitchFamily="18" charset="0"/>
                <a:cs typeface="Times New Roman" panose="02020603050405020304" pitchFamily="18" charset="0"/>
              </a:rPr>
              <a:t>= </a:t>
            </a:r>
            <a:r>
              <a:rPr lang="vi-VN" altLang="en-US" sz="4267" b="1" dirty="0">
                <a:solidFill>
                  <a:srgbClr val="990000"/>
                </a:solidFill>
                <a:latin typeface="Times New Roman" panose="02020603050405020304" pitchFamily="18" charset="0"/>
                <a:cs typeface="Times New Roman" panose="02020603050405020304" pitchFamily="18" charset="0"/>
              </a:rPr>
              <a:t>8</a:t>
            </a:r>
            <a:r>
              <a:rPr lang="en-US" altLang="vi-VN" sz="4267" b="1" dirty="0">
                <a:solidFill>
                  <a:srgbClr val="990000"/>
                </a:solidFill>
                <a:latin typeface="Times New Roman" panose="02020603050405020304" pitchFamily="18" charset="0"/>
                <a:cs typeface="Times New Roman" panose="02020603050405020304" pitchFamily="18" charset="0"/>
              </a:rPr>
              <a:t> </a:t>
            </a:r>
            <a:r>
              <a:rPr lang="vi-VN" altLang="en-US" sz="4267" b="1" dirty="0">
                <a:solidFill>
                  <a:srgbClr val="990000"/>
                </a:solidFill>
                <a:latin typeface="Times New Roman" panose="02020603050405020304" pitchFamily="18" charset="0"/>
                <a:cs typeface="Times New Roman" panose="02020603050405020304" pitchFamily="18" charset="0"/>
              </a:rPr>
              <a:t>+</a:t>
            </a:r>
            <a:r>
              <a:rPr lang="en-US" altLang="vi-VN" sz="4267" b="1" dirty="0">
                <a:solidFill>
                  <a:srgbClr val="990000"/>
                </a:solidFill>
                <a:latin typeface="Times New Roman" panose="02020603050405020304" pitchFamily="18" charset="0"/>
                <a:cs typeface="Times New Roman" panose="02020603050405020304" pitchFamily="18" charset="0"/>
              </a:rPr>
              <a:t> 106</a:t>
            </a:r>
            <a:endParaRPr lang="vi-VN" altLang="en-US" sz="4267" b="1" dirty="0">
              <a:solidFill>
                <a:srgbClr val="99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 Box 37"/>
          <p:cNvSpPr txBox="1"/>
          <p:nvPr/>
        </p:nvSpPr>
        <p:spPr>
          <a:xfrm>
            <a:off x="6847840" y="2987887"/>
            <a:ext cx="1981200" cy="74898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defTabSz="1219170">
              <a:spcBef>
                <a:spcPct val="50000"/>
              </a:spcBef>
              <a:buNone/>
            </a:pPr>
            <a:r>
              <a:rPr lang="en-US" altLang="vi-VN" sz="4267" b="1" dirty="0">
                <a:solidFill>
                  <a:srgbClr val="990000"/>
                </a:solidFill>
                <a:latin typeface="Times New Roman" panose="02020603050405020304" pitchFamily="18" charset="0"/>
                <a:cs typeface="Times New Roman" panose="02020603050405020304" pitchFamily="18" charset="0"/>
              </a:rPr>
              <a:t>=</a:t>
            </a:r>
            <a:r>
              <a:rPr lang="vi-VN" altLang="en-US" sz="4267" b="1" dirty="0">
                <a:solidFill>
                  <a:srgbClr val="990000"/>
                </a:solidFill>
                <a:latin typeface="Times New Roman" panose="02020603050405020304" pitchFamily="18" charset="0"/>
                <a:cs typeface="Times New Roman" panose="02020603050405020304" pitchFamily="18" charset="0"/>
              </a:rPr>
              <a:t> </a:t>
            </a:r>
            <a:r>
              <a:rPr lang="en-US" altLang="en-US" sz="4267" b="1" dirty="0">
                <a:solidFill>
                  <a:srgbClr val="990000"/>
                </a:solidFill>
                <a:latin typeface="Times New Roman" panose="02020603050405020304" pitchFamily="18" charset="0"/>
                <a:cs typeface="Times New Roman" panose="02020603050405020304" pitchFamily="18" charset="0"/>
              </a:rPr>
              <a:t>114</a:t>
            </a:r>
            <a:r>
              <a:rPr lang="en-US" altLang="vi-VN" sz="4267" b="1" dirty="0">
                <a:solidFill>
                  <a:srgbClr val="990000"/>
                </a:solidFill>
                <a:latin typeface="Times New Roman" panose="02020603050405020304" pitchFamily="18" charset="0"/>
                <a:cs typeface="Times New Roman" panose="02020603050405020304" pitchFamily="18" charset="0"/>
              </a:rPr>
              <a:t> </a:t>
            </a:r>
            <a:endParaRPr lang="en-US" altLang="vi-VN" sz="4267" b="1" dirty="0">
              <a:solidFill>
                <a:srgbClr val="99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8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
                                        </p:tgtEl>
                                        <p:attrNameLst>
                                          <p:attrName>style.visibility</p:attrName>
                                        </p:attrNameLst>
                                      </p:cBhvr>
                                      <p:to>
                                        <p:strVal val="visible"/>
                                      </p:to>
                                    </p:set>
                                    <p:anim calcmode="discrete" valueType="clr">
                                      <p:cBhvr override="childStyle">
                                        <p:cTn id="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
                                        </p:tgtEl>
                                        <p:attrNameLst>
                                          <p:attrName>fillcolor</p:attrName>
                                        </p:attrNameLst>
                                      </p:cBhvr>
                                      <p:tavLst>
                                        <p:tav tm="0">
                                          <p:val>
                                            <p:clrVal>
                                              <a:schemeClr val="accent2"/>
                                            </p:clrVal>
                                          </p:val>
                                        </p:tav>
                                        <p:tav tm="50000">
                                          <p:val>
                                            <p:clrVal>
                                              <a:schemeClr val="hlink"/>
                                            </p:clrVal>
                                          </p:val>
                                        </p:tav>
                                      </p:tavLst>
                                    </p:anim>
                                    <p:set>
                                      <p:cBhvr>
                                        <p:cTn id="9" dur="80"/>
                                        <p:tgtEl>
                                          <p:spTgt spid="18"/>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23"/>
                                        </p:tgtEl>
                                        <p:attrNameLst>
                                          <p:attrName>style.visibility</p:attrName>
                                        </p:attrNameLst>
                                      </p:cBhvr>
                                      <p:to>
                                        <p:strVal val="visible"/>
                                      </p:to>
                                    </p:set>
                                    <p:anim calcmode="discrete" valueType="clr">
                                      <p:cBhvr override="childStyle">
                                        <p:cTn id="12"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3"/>
                                        </p:tgtEl>
                                        <p:attrNameLst>
                                          <p:attrName>fillcolor</p:attrName>
                                        </p:attrNameLst>
                                      </p:cBhvr>
                                      <p:tavLst>
                                        <p:tav tm="0">
                                          <p:val>
                                            <p:clrVal>
                                              <a:schemeClr val="accent2"/>
                                            </p:clrVal>
                                          </p:val>
                                        </p:tav>
                                        <p:tav tm="50000">
                                          <p:val>
                                            <p:clrVal>
                                              <a:schemeClr val="hlink"/>
                                            </p:clrVal>
                                          </p:val>
                                        </p:tav>
                                      </p:tavLst>
                                    </p:anim>
                                    <p:set>
                                      <p:cBhvr>
                                        <p:cTn id="14" dur="80"/>
                                        <p:tgtEl>
                                          <p:spTgt spid="23"/>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7"/>
                                        </p:tgtEl>
                                        <p:attrNameLst>
                                          <p:attrName>style.visibility</p:attrName>
                                        </p:attrNameLst>
                                      </p:cBhvr>
                                      <p:to>
                                        <p:strVal val="visible"/>
                                      </p:to>
                                    </p:set>
                                    <p:anim calcmode="discrete" valueType="clr">
                                      <p:cBhvr override="childStyle">
                                        <p:cTn id="1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7"/>
                                        </p:tgtEl>
                                        <p:attrNameLst>
                                          <p:attrName>fillcolor</p:attrName>
                                        </p:attrNameLst>
                                      </p:cBhvr>
                                      <p:tavLst>
                                        <p:tav tm="0">
                                          <p:val>
                                            <p:clrVal>
                                              <a:schemeClr val="accent2"/>
                                            </p:clrVal>
                                          </p:val>
                                        </p:tav>
                                        <p:tav tm="50000">
                                          <p:val>
                                            <p:clrVal>
                                              <a:schemeClr val="hlink"/>
                                            </p:clrVal>
                                          </p:val>
                                        </p:tav>
                                      </p:tavLst>
                                    </p:anim>
                                    <p:set>
                                      <p:cBhvr>
                                        <p:cTn id="19" dur="80"/>
                                        <p:tgtEl>
                                          <p:spTgt spid="17"/>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1"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in)">
                                      <p:cBhvr>
                                        <p:cTn id="24" dur="2000"/>
                                        <p:tgtEl>
                                          <p:spTgt spid="19"/>
                                        </p:tgtEl>
                                      </p:cBhvr>
                                    </p:animEffect>
                                  </p:childTnLst>
                                </p:cTn>
                              </p:par>
                              <p:par>
                                <p:cTn id="25" presetID="6" presetClass="entr" presetSubtype="16" fill="hold" grpId="1"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1"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par>
                                <p:cTn id="33" presetID="6" presetClass="entr" presetSubtype="16" fill="hold" grpId="1"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ircle(in)">
                                      <p:cBhvr>
                                        <p:cTn id="35" dur="2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8" name="Text Box 39"/>
          <p:cNvSpPr txBox="1">
            <a:spLocks noChangeArrowheads="1"/>
          </p:cNvSpPr>
          <p:nvPr/>
        </p:nvSpPr>
        <p:spPr bwMode="auto">
          <a:xfrm>
            <a:off x="874607" y="459221"/>
            <a:ext cx="12192000"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a:spcBef>
                <a:spcPct val="50000"/>
              </a:spcBef>
              <a:defRPr/>
            </a:pPr>
            <a:r>
              <a:rPr lang="en-US" sz="3733" b="1" u="sng" dirty="0" err="1">
                <a:solidFill>
                  <a:srgbClr val="0000FF"/>
                </a:solidFill>
                <a:latin typeface="Times New Roman" panose="02020603050405020304" pitchFamily="18" charset="0"/>
                <a:cs typeface="Times New Roman" panose="02020603050405020304" pitchFamily="18" charset="0"/>
              </a:rPr>
              <a:t>Bài</a:t>
            </a:r>
            <a:r>
              <a:rPr lang="en-US" sz="3733" b="1" u="sng" dirty="0">
                <a:solidFill>
                  <a:srgbClr val="0000FF"/>
                </a:solidFill>
                <a:latin typeface="Times New Roman" panose="02020603050405020304" pitchFamily="18" charset="0"/>
                <a:cs typeface="Times New Roman" panose="02020603050405020304" pitchFamily="18" charset="0"/>
              </a:rPr>
              <a:t> 2</a:t>
            </a:r>
            <a:r>
              <a:rPr lang="en-US" sz="3733" b="1" dirty="0">
                <a:solidFill>
                  <a:srgbClr val="0000FF"/>
                </a:solidFill>
                <a:latin typeface="Times New Roman" panose="02020603050405020304" pitchFamily="18" charset="0"/>
                <a:cs typeface="Times New Roman" panose="02020603050405020304" pitchFamily="18" charset="0"/>
              </a:rPr>
              <a:t>:</a:t>
            </a:r>
            <a:r>
              <a:rPr lang="vi-VN" altLang="en-US" sz="3733" b="1" dirty="0">
                <a:solidFill>
                  <a:srgbClr val="0000FF"/>
                </a:solidFill>
                <a:latin typeface="Times New Roman" panose="02020603050405020304" pitchFamily="18" charset="0"/>
                <a:cs typeface="Times New Roman" panose="02020603050405020304" pitchFamily="18" charset="0"/>
              </a:rPr>
              <a:t> </a:t>
            </a:r>
            <a:r>
              <a:rPr lang="en-US" altLang="en-US" sz="3733" b="1" dirty="0" err="1">
                <a:solidFill>
                  <a:srgbClr val="0000FF"/>
                </a:solidFill>
                <a:latin typeface="Times New Roman" panose="02020603050405020304" pitchFamily="18" charset="0"/>
                <a:cs typeface="Times New Roman" panose="02020603050405020304" pitchFamily="18" charset="0"/>
              </a:rPr>
              <a:t>Đã</a:t>
            </a:r>
            <a:r>
              <a:rPr lang="en-US" altLang="en-US" sz="3733" b="1" dirty="0">
                <a:solidFill>
                  <a:srgbClr val="0000FF"/>
                </a:solidFill>
                <a:latin typeface="Times New Roman" panose="02020603050405020304" pitchFamily="18" charset="0"/>
                <a:cs typeface="Times New Roman" panose="02020603050405020304" pitchFamily="18" charset="0"/>
              </a:rPr>
              <a:t> </a:t>
            </a:r>
            <a:r>
              <a:rPr lang="en-US" altLang="en-US" sz="3733" b="1" dirty="0" err="1">
                <a:solidFill>
                  <a:srgbClr val="0000FF"/>
                </a:solidFill>
                <a:latin typeface="Times New Roman" panose="02020603050405020304" pitchFamily="18" charset="0"/>
                <a:cs typeface="Times New Roman" panose="02020603050405020304" pitchFamily="18" charset="0"/>
              </a:rPr>
              <a:t>k</a:t>
            </a:r>
            <a:r>
              <a:rPr lang="en-US" sz="373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hoanh</a:t>
            </a:r>
            <a:r>
              <a:rPr lang="en-US" sz="373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73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vào</a:t>
            </a:r>
            <a:r>
              <a:rPr lang="vi-VN" altLang="en-US" sz="373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73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altLang="en-US" sz="373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73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số</a:t>
            </a:r>
            <a:r>
              <a:rPr lang="en-US" sz="373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con </a:t>
            </a:r>
            <a:r>
              <a:rPr lang="en-US" sz="373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vịt</a:t>
            </a:r>
            <a:r>
              <a:rPr lang="en-US" sz="373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73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trong</a:t>
            </a:r>
            <a:r>
              <a:rPr lang="en-US" sz="373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73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73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733"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nào</a:t>
            </a:r>
            <a:r>
              <a:rPr lang="en-US" sz="3733"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sz="3733" b="1" dirty="0">
                <a:solidFill>
                  <a:srgbClr val="0000FF"/>
                </a:solidFill>
                <a:latin typeface="Times New Roman" panose="02020603050405020304" pitchFamily="18" charset="0"/>
                <a:cs typeface="Times New Roman" panose="02020603050405020304" pitchFamily="18" charset="0"/>
              </a:rPr>
              <a:t> </a:t>
            </a:r>
          </a:p>
        </p:txBody>
      </p:sp>
      <p:grpSp>
        <p:nvGrpSpPr>
          <p:cNvPr id="71" name="Group 70">
            <a:extLst>
              <a:ext uri="{FF2B5EF4-FFF2-40B4-BE49-F238E27FC236}">
                <a16:creationId xmlns:a16="http://schemas.microsoft.com/office/drawing/2014/main" id="{CEE56667-4ABD-4805-B33E-2AED5645228C}"/>
              </a:ext>
            </a:extLst>
          </p:cNvPr>
          <p:cNvGrpSpPr/>
          <p:nvPr/>
        </p:nvGrpSpPr>
        <p:grpSpPr>
          <a:xfrm>
            <a:off x="6972584" y="2272796"/>
            <a:ext cx="4512302" cy="3526621"/>
            <a:chOff x="6972584" y="2272796"/>
            <a:chExt cx="4512302" cy="3526621"/>
          </a:xfrm>
        </p:grpSpPr>
        <p:pic>
          <p:nvPicPr>
            <p:cNvPr id="19" name="Picture 22"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584" y="2277283"/>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2"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535" y="2277283"/>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2"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5317" y="2284625"/>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2"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618" y="2272796"/>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824" y="3448853"/>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2"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231" y="3462823"/>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2"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946" y="3401443"/>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2"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5686" y="3449919"/>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425" y="4580217"/>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2"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126" y="4580217"/>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2"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946" y="4564587"/>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2" descr="con 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9045" y="4560196"/>
              <a:ext cx="1219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Oval 37"/>
          <p:cNvSpPr/>
          <p:nvPr/>
        </p:nvSpPr>
        <p:spPr>
          <a:xfrm rot="5400000">
            <a:off x="8471962" y="340237"/>
            <a:ext cx="1462193" cy="4934649"/>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FDF8DB7-739F-4138-8CC1-DD2D46ECE50F}"/>
                  </a:ext>
                </a:extLst>
              </p:cNvPr>
              <p:cNvSpPr txBox="1"/>
              <p:nvPr/>
            </p:nvSpPr>
            <p:spPr>
              <a:xfrm>
                <a:off x="5461037" y="424190"/>
                <a:ext cx="352425" cy="9219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b="1" i="1" smtClean="0">
                              <a:solidFill>
                                <a:srgbClr val="0000FF"/>
                              </a:solidFill>
                              <a:latin typeface="Cambria Math" panose="02040503050406030204" pitchFamily="18" charset="0"/>
                            </a:rPr>
                          </m:ctrlPr>
                        </m:fPr>
                        <m:num>
                          <m:r>
                            <a:rPr lang="en-US" sz="3200" b="1" i="1" smtClean="0">
                              <a:solidFill>
                                <a:srgbClr val="0000FF"/>
                              </a:solidFill>
                              <a:latin typeface="Cambria Math" panose="02040503050406030204" pitchFamily="18" charset="0"/>
                            </a:rPr>
                            <m:t>𝟏</m:t>
                          </m:r>
                        </m:num>
                        <m:den>
                          <m:r>
                            <a:rPr lang="en-US" sz="3200" b="1" i="1" smtClean="0">
                              <a:solidFill>
                                <a:srgbClr val="0000FF"/>
                              </a:solidFill>
                              <a:latin typeface="Cambria Math" panose="02040503050406030204" pitchFamily="18" charset="0"/>
                            </a:rPr>
                            <m:t>𝟒</m:t>
                          </m:r>
                        </m:den>
                      </m:f>
                    </m:oMath>
                  </m:oMathPara>
                </a14:m>
                <a:endParaRPr lang="en-US" b="1" dirty="0"/>
              </a:p>
            </p:txBody>
          </p:sp>
        </mc:Choice>
        <mc:Fallback xmlns="">
          <p:sp>
            <p:nvSpPr>
              <p:cNvPr id="2" name="TextBox 1">
                <a:extLst>
                  <a:ext uri="{FF2B5EF4-FFF2-40B4-BE49-F238E27FC236}">
                    <a16:creationId xmlns:a16="http://schemas.microsoft.com/office/drawing/2014/main" id="{BFDF8DB7-739F-4138-8CC1-DD2D46ECE50F}"/>
                  </a:ext>
                </a:extLst>
              </p:cNvPr>
              <p:cNvSpPr txBox="1">
                <a:spLocks noRot="1" noChangeAspect="1" noMove="1" noResize="1" noEditPoints="1" noAdjustHandles="1" noChangeArrowheads="1" noChangeShapeType="1" noTextEdit="1"/>
              </p:cNvSpPr>
              <p:nvPr/>
            </p:nvSpPr>
            <p:spPr>
              <a:xfrm>
                <a:off x="5461037" y="424190"/>
                <a:ext cx="352425" cy="921984"/>
              </a:xfrm>
              <a:prstGeom prst="rect">
                <a:avLst/>
              </a:prstGeom>
              <a:blipFill>
                <a:blip r:embed="rId4"/>
                <a:stretch>
                  <a:fillRect/>
                </a:stretch>
              </a:blipFill>
            </p:spPr>
            <p:txBody>
              <a:bodyPr/>
              <a:lstStyle/>
              <a:p>
                <a:r>
                  <a:rPr lang="en-US">
                    <a:noFill/>
                  </a:rPr>
                  <a:t> </a:t>
                </a:r>
              </a:p>
            </p:txBody>
          </p:sp>
        </mc:Fallback>
      </mc:AlternateContent>
      <p:grpSp>
        <p:nvGrpSpPr>
          <p:cNvPr id="85" name="Group 84">
            <a:extLst>
              <a:ext uri="{FF2B5EF4-FFF2-40B4-BE49-F238E27FC236}">
                <a16:creationId xmlns:a16="http://schemas.microsoft.com/office/drawing/2014/main" id="{19EBBC20-9F2C-4F12-9BC4-948CEA106CC8}"/>
              </a:ext>
            </a:extLst>
          </p:cNvPr>
          <p:cNvGrpSpPr/>
          <p:nvPr/>
        </p:nvGrpSpPr>
        <p:grpSpPr>
          <a:xfrm>
            <a:off x="1241326" y="2190984"/>
            <a:ext cx="4512275" cy="3569671"/>
            <a:chOff x="1241326" y="2190984"/>
            <a:chExt cx="4512275" cy="3569671"/>
          </a:xfrm>
        </p:grpSpPr>
        <p:grpSp>
          <p:nvGrpSpPr>
            <p:cNvPr id="5" name="Group 4">
              <a:extLst>
                <a:ext uri="{FF2B5EF4-FFF2-40B4-BE49-F238E27FC236}">
                  <a16:creationId xmlns:a16="http://schemas.microsoft.com/office/drawing/2014/main" id="{523F1296-8D87-42FE-A201-140CD1B31748}"/>
                </a:ext>
              </a:extLst>
            </p:cNvPr>
            <p:cNvGrpSpPr/>
            <p:nvPr/>
          </p:nvGrpSpPr>
          <p:grpSpPr>
            <a:xfrm>
              <a:off x="1268006" y="2190984"/>
              <a:ext cx="4485595" cy="1323622"/>
              <a:chOff x="977163" y="2466825"/>
              <a:chExt cx="4485595" cy="1323622"/>
            </a:xfrm>
          </p:grpSpPr>
          <p:pic>
            <p:nvPicPr>
              <p:cNvPr id="46" name="Picture 19" descr="con vit">
                <a:extLst>
                  <a:ext uri="{FF2B5EF4-FFF2-40B4-BE49-F238E27FC236}">
                    <a16:creationId xmlns:a16="http://schemas.microsoft.com/office/drawing/2014/main" id="{78984C69-60F7-444F-BCC9-40E7910AD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163" y="2484081"/>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pic>
            <p:nvPicPr>
              <p:cNvPr id="51" name="Picture 19" descr="con vit">
                <a:extLst>
                  <a:ext uri="{FF2B5EF4-FFF2-40B4-BE49-F238E27FC236}">
                    <a16:creationId xmlns:a16="http://schemas.microsoft.com/office/drawing/2014/main" id="{C97ABEF0-E5EB-452B-874D-1811F829A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209" y="2485113"/>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pic>
            <p:nvPicPr>
              <p:cNvPr id="52" name="Picture 19" descr="con vit">
                <a:extLst>
                  <a:ext uri="{FF2B5EF4-FFF2-40B4-BE49-F238E27FC236}">
                    <a16:creationId xmlns:a16="http://schemas.microsoft.com/office/drawing/2014/main" id="{8EEB55B4-7F1E-4BFF-B145-F37DD76BD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635" y="2475969"/>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pic>
            <p:nvPicPr>
              <p:cNvPr id="53" name="Picture 19" descr="con vit">
                <a:extLst>
                  <a:ext uri="{FF2B5EF4-FFF2-40B4-BE49-F238E27FC236}">
                    <a16:creationId xmlns:a16="http://schemas.microsoft.com/office/drawing/2014/main" id="{41088B01-172C-41CB-AEE0-512418D1E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256" y="2466825"/>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grpSp>
        <p:grpSp>
          <p:nvGrpSpPr>
            <p:cNvPr id="54" name="Group 53">
              <a:extLst>
                <a:ext uri="{FF2B5EF4-FFF2-40B4-BE49-F238E27FC236}">
                  <a16:creationId xmlns:a16="http://schemas.microsoft.com/office/drawing/2014/main" id="{370C2332-66C1-4F61-826E-9E0926FBDDAD}"/>
                </a:ext>
              </a:extLst>
            </p:cNvPr>
            <p:cNvGrpSpPr/>
            <p:nvPr/>
          </p:nvGrpSpPr>
          <p:grpSpPr>
            <a:xfrm>
              <a:off x="1266285" y="3307035"/>
              <a:ext cx="4485595" cy="1369725"/>
              <a:chOff x="977163" y="2466825"/>
              <a:chExt cx="4485595" cy="1369725"/>
            </a:xfrm>
          </p:grpSpPr>
          <p:pic>
            <p:nvPicPr>
              <p:cNvPr id="55" name="Picture 19" descr="con vit">
                <a:extLst>
                  <a:ext uri="{FF2B5EF4-FFF2-40B4-BE49-F238E27FC236}">
                    <a16:creationId xmlns:a16="http://schemas.microsoft.com/office/drawing/2014/main" id="{61E215B7-5974-4C90-B3BF-A28501FC2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163" y="2531216"/>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pic>
            <p:nvPicPr>
              <p:cNvPr id="56" name="Picture 19" descr="con vit">
                <a:extLst>
                  <a:ext uri="{FF2B5EF4-FFF2-40B4-BE49-F238E27FC236}">
                    <a16:creationId xmlns:a16="http://schemas.microsoft.com/office/drawing/2014/main" id="{1AF2489B-A93E-453A-B675-4DD61BC52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209" y="2485113"/>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pic>
            <p:nvPicPr>
              <p:cNvPr id="57" name="Picture 19" descr="con vit">
                <a:extLst>
                  <a:ext uri="{FF2B5EF4-FFF2-40B4-BE49-F238E27FC236}">
                    <a16:creationId xmlns:a16="http://schemas.microsoft.com/office/drawing/2014/main" id="{52D43A59-C0A9-493E-AEB9-59DB11391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635" y="2475969"/>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pic>
            <p:nvPicPr>
              <p:cNvPr id="58" name="Picture 19" descr="con vit">
                <a:extLst>
                  <a:ext uri="{FF2B5EF4-FFF2-40B4-BE49-F238E27FC236}">
                    <a16:creationId xmlns:a16="http://schemas.microsoft.com/office/drawing/2014/main" id="{F7D0904C-8756-4034-B4FC-EB86178F6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256" y="2466825"/>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grpSp>
        <p:pic>
          <p:nvPicPr>
            <p:cNvPr id="60" name="Picture 19" descr="con vit">
              <a:extLst>
                <a:ext uri="{FF2B5EF4-FFF2-40B4-BE49-F238E27FC236}">
                  <a16:creationId xmlns:a16="http://schemas.microsoft.com/office/drawing/2014/main" id="{AF54A037-95D5-477B-BE98-7A76A75FE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326" y="4454289"/>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pic>
          <p:nvPicPr>
            <p:cNvPr id="61" name="Picture 19" descr="con vit">
              <a:extLst>
                <a:ext uri="{FF2B5EF4-FFF2-40B4-BE49-F238E27FC236}">
                  <a16:creationId xmlns:a16="http://schemas.microsoft.com/office/drawing/2014/main" id="{CA85F0F7-3DBC-4FD4-A5A6-7ACCC2009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372" y="4455321"/>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pic>
          <p:nvPicPr>
            <p:cNvPr id="62" name="Picture 19" descr="con vit">
              <a:extLst>
                <a:ext uri="{FF2B5EF4-FFF2-40B4-BE49-F238E27FC236}">
                  <a16:creationId xmlns:a16="http://schemas.microsoft.com/office/drawing/2014/main" id="{6CEBB571-FB66-4ADC-9966-273764696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798" y="4446177"/>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pic>
          <p:nvPicPr>
            <p:cNvPr id="63" name="Picture 19" descr="con vit">
              <a:extLst>
                <a:ext uri="{FF2B5EF4-FFF2-40B4-BE49-F238E27FC236}">
                  <a16:creationId xmlns:a16="http://schemas.microsoft.com/office/drawing/2014/main" id="{84C9798A-C89B-4862-A453-D2358605E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273" y="4446460"/>
              <a:ext cx="1331502" cy="1305334"/>
            </a:xfrm>
            <a:prstGeom prst="rect">
              <a:avLst/>
            </a:prstGeom>
            <a:solidFill>
              <a:srgbClr val="F5CBE6"/>
            </a:solidFill>
            <a:ln w="12700" cmpd="sng">
              <a:noFill/>
              <a:prstDash val="solid"/>
            </a:ln>
            <a:extLst>
              <a:ext uri="{91240B29-F687-4F45-9708-019B960494DF}">
                <a14:hiddenLine xmlns:a14="http://schemas.microsoft.com/office/drawing/2010/main" w="9525">
                  <a:solidFill>
                    <a:srgbClr val="000000"/>
                  </a:solidFill>
                  <a:miter lim="800000"/>
                  <a:headEnd/>
                  <a:tailEnd/>
                </a14:hiddenLine>
              </a:ext>
            </a:extLst>
          </p:spPr>
        </p:pic>
      </p:grpSp>
      <p:sp>
        <p:nvSpPr>
          <p:cNvPr id="37" name="Oval 36"/>
          <p:cNvSpPr/>
          <p:nvPr/>
        </p:nvSpPr>
        <p:spPr>
          <a:xfrm>
            <a:off x="1203909" y="2094091"/>
            <a:ext cx="1374987" cy="3703502"/>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TextBox 32">
            <a:extLst>
              <a:ext uri="{FF2B5EF4-FFF2-40B4-BE49-F238E27FC236}">
                <a16:creationId xmlns:a16="http://schemas.microsoft.com/office/drawing/2014/main" id="{367688D3-F3EA-4040-8A0D-0D2ADAFF7854}"/>
              </a:ext>
            </a:extLst>
          </p:cNvPr>
          <p:cNvSpPr txBox="1"/>
          <p:nvPr/>
        </p:nvSpPr>
        <p:spPr>
          <a:xfrm>
            <a:off x="1190121" y="1362246"/>
            <a:ext cx="612175" cy="707886"/>
          </a:xfrm>
          <a:prstGeom prst="rect">
            <a:avLst/>
          </a:prstGeom>
          <a:noFill/>
        </p:spPr>
        <p:txBody>
          <a:bodyPr wrap="square" rtlCol="0">
            <a:spAutoFit/>
          </a:bodyPr>
          <a:lstStyle/>
          <a:p>
            <a:r>
              <a:rPr lang="en-US" sz="4000" dirty="0"/>
              <a:t>a)</a:t>
            </a:r>
          </a:p>
        </p:txBody>
      </p:sp>
      <p:sp>
        <p:nvSpPr>
          <p:cNvPr id="69" name="TextBox 68">
            <a:extLst>
              <a:ext uri="{FF2B5EF4-FFF2-40B4-BE49-F238E27FC236}">
                <a16:creationId xmlns:a16="http://schemas.microsoft.com/office/drawing/2014/main" id="{F069BB4A-836C-455E-9245-37EFED340242}"/>
              </a:ext>
            </a:extLst>
          </p:cNvPr>
          <p:cNvSpPr txBox="1"/>
          <p:nvPr/>
        </p:nvSpPr>
        <p:spPr>
          <a:xfrm>
            <a:off x="6429646" y="1317048"/>
            <a:ext cx="612175" cy="707886"/>
          </a:xfrm>
          <a:prstGeom prst="rect">
            <a:avLst/>
          </a:prstGeom>
          <a:noFill/>
        </p:spPr>
        <p:txBody>
          <a:bodyPr wrap="square" rtlCol="0">
            <a:spAutoFit/>
          </a:bodyPr>
          <a:lstStyle/>
          <a:p>
            <a:r>
              <a:rPr lang="en-US" sz="4000" dirty="0"/>
              <a:t>b)</a:t>
            </a:r>
          </a:p>
        </p:txBody>
      </p:sp>
      <p:sp>
        <p:nvSpPr>
          <p:cNvPr id="70" name="Oval 69">
            <a:extLst>
              <a:ext uri="{FF2B5EF4-FFF2-40B4-BE49-F238E27FC236}">
                <a16:creationId xmlns:a16="http://schemas.microsoft.com/office/drawing/2014/main" id="{ED69CC65-F54E-477B-9A83-9F2D20DBEB10}"/>
              </a:ext>
            </a:extLst>
          </p:cNvPr>
          <p:cNvSpPr/>
          <p:nvPr/>
        </p:nvSpPr>
        <p:spPr>
          <a:xfrm>
            <a:off x="1040143" y="1343122"/>
            <a:ext cx="762153" cy="76215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8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heel(3)">
                                      <p:cBhvr>
                                        <p:cTn id="7"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animBg="1"/>
      <p:bldP spid="37" grpId="1" animBg="1"/>
      <p:bldP spid="7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7" y="21022"/>
            <a:ext cx="12192000" cy="6788149"/>
          </a:xfrm>
          <a:prstGeom prst="rect">
            <a:avLst/>
          </a:prstGeom>
        </p:spPr>
      </p:pic>
      <p:sp>
        <p:nvSpPr>
          <p:cNvPr id="6" name="TextBox 5"/>
          <p:cNvSpPr txBox="1"/>
          <p:nvPr/>
        </p:nvSpPr>
        <p:spPr>
          <a:xfrm>
            <a:off x="1524000" y="584200"/>
            <a:ext cx="9347200" cy="1405641"/>
          </a:xfrm>
          <a:prstGeom prst="rect">
            <a:avLst/>
          </a:prstGeom>
          <a:noFill/>
        </p:spPr>
        <p:txBody>
          <a:bodyPr wrap="square" rtlCol="0">
            <a:spAutoFit/>
          </a:bodyPr>
          <a:lstStyle/>
          <a:p>
            <a:pPr defTabSz="1219170"/>
            <a:r>
              <a:rPr lang="en-US" sz="4267" dirty="0" err="1">
                <a:solidFill>
                  <a:srgbClr val="0070C0"/>
                </a:solidFill>
                <a:latin typeface="Times New Roman" panose="02020603050405020304" pitchFamily="18" charset="0"/>
                <a:cs typeface="Times New Roman" panose="02020603050405020304" pitchFamily="18" charset="0"/>
              </a:rPr>
              <a:t>Bài</a:t>
            </a:r>
            <a:r>
              <a:rPr lang="en-US" sz="4267" dirty="0">
                <a:solidFill>
                  <a:srgbClr val="0070C0"/>
                </a:solidFill>
                <a:latin typeface="Times New Roman" panose="02020603050405020304" pitchFamily="18" charset="0"/>
                <a:cs typeface="Times New Roman" panose="02020603050405020304" pitchFamily="18" charset="0"/>
              </a:rPr>
              <a:t> 3: </a:t>
            </a:r>
            <a:r>
              <a:rPr lang="en-US" sz="4267" dirty="0" err="1">
                <a:solidFill>
                  <a:srgbClr val="0070C0"/>
                </a:solidFill>
                <a:latin typeface="Times New Roman" panose="02020603050405020304" pitchFamily="18" charset="0"/>
                <a:cs typeface="Times New Roman" panose="02020603050405020304" pitchFamily="18" charset="0"/>
              </a:rPr>
              <a:t>Mỗi</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bàn</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có</a:t>
            </a:r>
            <a:r>
              <a:rPr lang="en-US" sz="4267" dirty="0">
                <a:solidFill>
                  <a:srgbClr val="0070C0"/>
                </a:solidFill>
                <a:latin typeface="Times New Roman" panose="02020603050405020304" pitchFamily="18" charset="0"/>
                <a:cs typeface="Times New Roman" panose="02020603050405020304" pitchFamily="18" charset="0"/>
              </a:rPr>
              <a:t> 2 </a:t>
            </a:r>
            <a:r>
              <a:rPr lang="en-US" sz="4267" dirty="0" err="1">
                <a:solidFill>
                  <a:srgbClr val="0070C0"/>
                </a:solidFill>
                <a:latin typeface="Times New Roman" panose="02020603050405020304" pitchFamily="18" charset="0"/>
                <a:cs typeface="Times New Roman" panose="02020603050405020304" pitchFamily="18" charset="0"/>
              </a:rPr>
              <a:t>học</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sinh</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Hỏi</a:t>
            </a:r>
            <a:r>
              <a:rPr lang="en-US" sz="4267" dirty="0">
                <a:solidFill>
                  <a:srgbClr val="0070C0"/>
                </a:solidFill>
                <a:latin typeface="Times New Roman" panose="02020603050405020304" pitchFamily="18" charset="0"/>
                <a:cs typeface="Times New Roman" panose="02020603050405020304" pitchFamily="18" charset="0"/>
              </a:rPr>
              <a:t> 4 </a:t>
            </a:r>
            <a:r>
              <a:rPr lang="en-US" sz="4267" dirty="0" err="1">
                <a:solidFill>
                  <a:srgbClr val="0070C0"/>
                </a:solidFill>
                <a:latin typeface="Times New Roman" panose="02020603050405020304" pitchFamily="18" charset="0"/>
                <a:cs typeface="Times New Roman" panose="02020603050405020304" pitchFamily="18" charset="0"/>
              </a:rPr>
              <a:t>bàn</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như</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vậy</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có</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bao</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nhiêu</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học</a:t>
            </a:r>
            <a:r>
              <a:rPr lang="en-US" sz="4267" dirty="0">
                <a:solidFill>
                  <a:srgbClr val="0070C0"/>
                </a:solidFill>
                <a:latin typeface="Times New Roman" panose="02020603050405020304" pitchFamily="18" charset="0"/>
                <a:cs typeface="Times New Roman" panose="02020603050405020304" pitchFamily="18" charset="0"/>
              </a:rPr>
              <a:t> </a:t>
            </a:r>
            <a:r>
              <a:rPr lang="en-US" sz="4267" dirty="0" err="1">
                <a:solidFill>
                  <a:srgbClr val="0070C0"/>
                </a:solidFill>
                <a:latin typeface="Times New Roman" panose="02020603050405020304" pitchFamily="18" charset="0"/>
                <a:cs typeface="Times New Roman" panose="02020603050405020304" pitchFamily="18" charset="0"/>
              </a:rPr>
              <a:t>sinh</a:t>
            </a:r>
            <a:r>
              <a:rPr lang="en-US" sz="4267" dirty="0">
                <a:solidFill>
                  <a:srgbClr val="0070C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4840539" y="2219626"/>
            <a:ext cx="2235200" cy="666786"/>
          </a:xfrm>
          <a:prstGeom prst="rect">
            <a:avLst/>
          </a:prstGeom>
          <a:noFill/>
        </p:spPr>
        <p:txBody>
          <a:bodyPr wrap="square" rtlCol="0">
            <a:spAutoFit/>
          </a:bodyPr>
          <a:lstStyle/>
          <a:p>
            <a:pPr defTabSz="1219170"/>
            <a:r>
              <a:rPr lang="en-US" sz="3733" dirty="0" err="1">
                <a:solidFill>
                  <a:prstClr val="black"/>
                </a:solidFill>
                <a:latin typeface="Times New Roman" panose="02020603050405020304" pitchFamily="18" charset="0"/>
                <a:cs typeface="Times New Roman" panose="02020603050405020304" pitchFamily="18" charset="0"/>
              </a:rPr>
              <a:t>Bài</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giải</a:t>
            </a:r>
            <a:r>
              <a:rPr lang="en-US" sz="3733"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1747520" y="2994137"/>
            <a:ext cx="8421239" cy="2062296"/>
          </a:xfrm>
          <a:prstGeom prst="rect">
            <a:avLst/>
          </a:prstGeom>
          <a:noFill/>
        </p:spPr>
        <p:txBody>
          <a:bodyPr wrap="square" rtlCol="0">
            <a:spAutoFit/>
          </a:bodyPr>
          <a:lstStyle/>
          <a:p>
            <a:pPr defTabSz="1219170"/>
            <a:r>
              <a:rPr lang="en-US" sz="4267" dirty="0" err="1">
                <a:solidFill>
                  <a:srgbClr val="FF0000"/>
                </a:solidFill>
                <a:latin typeface="Times New Roman" panose="02020603050405020304" pitchFamily="18" charset="0"/>
                <a:cs typeface="Times New Roman" panose="02020603050405020304" pitchFamily="18" charset="0"/>
              </a:rPr>
              <a:t>Bốn</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bàn</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như</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vậy</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có</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số</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học</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sinh</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là</a:t>
            </a:r>
            <a:r>
              <a:rPr lang="en-US" sz="4267" dirty="0">
                <a:solidFill>
                  <a:srgbClr val="FF0000"/>
                </a:solidFill>
                <a:latin typeface="Times New Roman" panose="02020603050405020304" pitchFamily="18" charset="0"/>
                <a:cs typeface="Times New Roman" panose="02020603050405020304" pitchFamily="18" charset="0"/>
              </a:rPr>
              <a:t>:</a:t>
            </a:r>
          </a:p>
          <a:p>
            <a:pPr defTabSz="1219170"/>
            <a:r>
              <a:rPr lang="en-US" sz="4267" dirty="0">
                <a:solidFill>
                  <a:srgbClr val="FF0000"/>
                </a:solidFill>
                <a:latin typeface="Times New Roman" panose="02020603050405020304" pitchFamily="18" charset="0"/>
                <a:cs typeface="Times New Roman" panose="02020603050405020304" pitchFamily="18" charset="0"/>
              </a:rPr>
              <a:t>          2 x 4 = 8 ( </a:t>
            </a:r>
            <a:r>
              <a:rPr lang="en-US" sz="4267" dirty="0" err="1">
                <a:solidFill>
                  <a:srgbClr val="FF0000"/>
                </a:solidFill>
                <a:latin typeface="Times New Roman" panose="02020603050405020304" pitchFamily="18" charset="0"/>
                <a:cs typeface="Times New Roman" panose="02020603050405020304" pitchFamily="18" charset="0"/>
              </a:rPr>
              <a:t>học</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sinh</a:t>
            </a:r>
            <a:r>
              <a:rPr lang="en-US" sz="4267" dirty="0">
                <a:solidFill>
                  <a:srgbClr val="FF0000"/>
                </a:solidFill>
                <a:latin typeface="Times New Roman" panose="02020603050405020304" pitchFamily="18" charset="0"/>
                <a:cs typeface="Times New Roman" panose="02020603050405020304" pitchFamily="18" charset="0"/>
              </a:rPr>
              <a:t>)</a:t>
            </a:r>
          </a:p>
          <a:p>
            <a:pPr defTabSz="1219170"/>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Đáp</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số</a:t>
            </a:r>
            <a:r>
              <a:rPr lang="en-US" sz="4267" dirty="0">
                <a:solidFill>
                  <a:srgbClr val="FF0000"/>
                </a:solidFill>
                <a:latin typeface="Times New Roman" panose="02020603050405020304" pitchFamily="18" charset="0"/>
                <a:cs typeface="Times New Roman" panose="02020603050405020304" pitchFamily="18" charset="0"/>
              </a:rPr>
              <a:t>: 8 </a:t>
            </a:r>
            <a:r>
              <a:rPr lang="en-US" sz="4267" dirty="0" err="1">
                <a:solidFill>
                  <a:srgbClr val="FF0000"/>
                </a:solidFill>
                <a:latin typeface="Times New Roman" panose="02020603050405020304" pitchFamily="18" charset="0"/>
                <a:cs typeface="Times New Roman" panose="02020603050405020304" pitchFamily="18" charset="0"/>
              </a:rPr>
              <a:t>học</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sinh</a:t>
            </a:r>
            <a:endParaRPr lang="en-US" sz="4267" dirty="0">
              <a:solidFill>
                <a:srgbClr val="FF0000"/>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78D04AF2-6F6A-4761-80A3-0CF943748F72}"/>
              </a:ext>
            </a:extLst>
          </p:cNvPr>
          <p:cNvCxnSpPr/>
          <p:nvPr/>
        </p:nvCxnSpPr>
        <p:spPr>
          <a:xfrm>
            <a:off x="3098800" y="1287020"/>
            <a:ext cx="47650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49EC229A-9419-4523-8EBE-DD62E83D93B5}"/>
              </a:ext>
            </a:extLst>
          </p:cNvPr>
          <p:cNvCxnSpPr>
            <a:cxnSpLocks/>
          </p:cNvCxnSpPr>
          <p:nvPr/>
        </p:nvCxnSpPr>
        <p:spPr>
          <a:xfrm>
            <a:off x="9138219" y="1215900"/>
            <a:ext cx="125546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E3C7B878-75B0-4B0D-8172-D89E4E1CDF68}"/>
              </a:ext>
            </a:extLst>
          </p:cNvPr>
          <p:cNvCxnSpPr>
            <a:cxnSpLocks/>
          </p:cNvCxnSpPr>
          <p:nvPr/>
        </p:nvCxnSpPr>
        <p:spPr>
          <a:xfrm>
            <a:off x="4109019" y="1966221"/>
            <a:ext cx="4212021"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5047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left)">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wipe(left)">
                                      <p:cBhvr>
                                        <p:cTn id="3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7" y="21022"/>
            <a:ext cx="12192000" cy="6788149"/>
          </a:xfrm>
          <a:prstGeom prst="rect">
            <a:avLst/>
          </a:prstGeom>
        </p:spPr>
      </p:pic>
      <p:sp>
        <p:nvSpPr>
          <p:cNvPr id="5" name="AutoShape 6"/>
          <p:cNvSpPr/>
          <p:nvPr/>
        </p:nvSpPr>
        <p:spPr>
          <a:xfrm>
            <a:off x="3572933" y="4347633"/>
            <a:ext cx="1828800" cy="1727200"/>
          </a:xfrm>
          <a:prstGeom prst="rtTriangle">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defTabSz="1219170"/>
            <a:endParaRPr sz="2400" dirty="0">
              <a:solidFill>
                <a:prstClr val="black"/>
              </a:solidFill>
              <a:latin typeface="Arial" panose="020B0604020202020204" pitchFamily="34" charset="0"/>
            </a:endParaRPr>
          </a:p>
        </p:txBody>
      </p:sp>
      <p:sp>
        <p:nvSpPr>
          <p:cNvPr id="6" name="AutoShape 7"/>
          <p:cNvSpPr/>
          <p:nvPr/>
        </p:nvSpPr>
        <p:spPr>
          <a:xfrm>
            <a:off x="3534833" y="2133600"/>
            <a:ext cx="1828800" cy="1727200"/>
          </a:xfrm>
          <a:prstGeom prst="rtTriangle">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defTabSz="1219170"/>
            <a:endParaRPr sz="2400" dirty="0">
              <a:solidFill>
                <a:prstClr val="black"/>
              </a:solidFill>
              <a:latin typeface="Arial" panose="020B0604020202020204" pitchFamily="34" charset="0"/>
            </a:endParaRPr>
          </a:p>
        </p:txBody>
      </p:sp>
      <p:sp>
        <p:nvSpPr>
          <p:cNvPr id="7" name="AutoShape 8"/>
          <p:cNvSpPr/>
          <p:nvPr/>
        </p:nvSpPr>
        <p:spPr>
          <a:xfrm>
            <a:off x="914400" y="4267200"/>
            <a:ext cx="1828800" cy="1727200"/>
          </a:xfrm>
          <a:prstGeom prst="rtTriangle">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defTabSz="1219170"/>
            <a:endParaRPr sz="2400" dirty="0">
              <a:solidFill>
                <a:prstClr val="black"/>
              </a:solidFill>
              <a:latin typeface="Arial" panose="020B0604020202020204" pitchFamily="34" charset="0"/>
            </a:endParaRPr>
          </a:p>
        </p:txBody>
      </p:sp>
      <p:sp>
        <p:nvSpPr>
          <p:cNvPr id="8" name="AutoShape 9"/>
          <p:cNvSpPr/>
          <p:nvPr/>
        </p:nvSpPr>
        <p:spPr>
          <a:xfrm>
            <a:off x="914400" y="2133600"/>
            <a:ext cx="1828800" cy="1727200"/>
          </a:xfrm>
          <a:prstGeom prst="rtTriangle">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defTabSz="1219170"/>
            <a:endParaRPr sz="2400" dirty="0">
              <a:solidFill>
                <a:prstClr val="black"/>
              </a:solidFill>
              <a:latin typeface="Arial" panose="020B0604020202020204" pitchFamily="34" charset="0"/>
            </a:endParaRPr>
          </a:p>
        </p:txBody>
      </p:sp>
      <p:sp>
        <p:nvSpPr>
          <p:cNvPr id="9" name="AutoShape 10"/>
          <p:cNvSpPr/>
          <p:nvPr/>
        </p:nvSpPr>
        <p:spPr>
          <a:xfrm rot="7971691">
            <a:off x="7597764" y="2791314"/>
            <a:ext cx="1934633" cy="1969347"/>
          </a:xfrm>
          <a:prstGeom prst="rtTriangle">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defTabSz="1219170"/>
            <a:endParaRPr sz="2400" dirty="0">
              <a:solidFill>
                <a:prstClr val="black"/>
              </a:solidFill>
              <a:latin typeface="Arial" panose="020B0604020202020204" pitchFamily="34" charset="0"/>
            </a:endParaRPr>
          </a:p>
        </p:txBody>
      </p:sp>
      <p:sp>
        <p:nvSpPr>
          <p:cNvPr id="10" name="AutoShape 11"/>
          <p:cNvSpPr/>
          <p:nvPr/>
        </p:nvSpPr>
        <p:spPr>
          <a:xfrm rot="18780000">
            <a:off x="7600757" y="2815922"/>
            <a:ext cx="1902460" cy="1925320"/>
          </a:xfrm>
          <a:prstGeom prst="rtTriangle">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defTabSz="1219170"/>
            <a:endParaRPr sz="2400" dirty="0">
              <a:solidFill>
                <a:prstClr val="black"/>
              </a:solidFill>
              <a:latin typeface="Arial" panose="020B0604020202020204" pitchFamily="34" charset="0"/>
            </a:endParaRPr>
          </a:p>
        </p:txBody>
      </p:sp>
      <p:sp>
        <p:nvSpPr>
          <p:cNvPr id="11" name="Text Box 12"/>
          <p:cNvSpPr txBox="1"/>
          <p:nvPr/>
        </p:nvSpPr>
        <p:spPr>
          <a:xfrm>
            <a:off x="914400" y="743419"/>
            <a:ext cx="1929553" cy="748988"/>
          </a:xfrm>
          <a:prstGeom prst="rect">
            <a:avLst/>
          </a:prstGeom>
          <a:noFill/>
          <a:ln w="9525">
            <a:noFill/>
          </a:ln>
          <a:effectLst>
            <a:outerShdw dist="35921" dir="2699999" algn="ctr" rotWithShape="0">
              <a:schemeClr val="bg2"/>
            </a:outerShdw>
          </a:effectLst>
        </p:spPr>
        <p:txBody>
          <a:bodyPr wrap="square">
            <a:spAutoFit/>
          </a:bodyPr>
          <a:lstStyle/>
          <a:p>
            <a:pPr defTabSz="1219170">
              <a:spcBef>
                <a:spcPct val="50000"/>
              </a:spcBef>
            </a:pPr>
            <a:r>
              <a:rPr sz="4267" b="1" u="sng" dirty="0" err="1">
                <a:solidFill>
                  <a:prstClr val="black"/>
                </a:solidFill>
                <a:latin typeface="Times New Roman" panose="02020603050405020304" pitchFamily="18" charset="0"/>
                <a:cs typeface="Times New Roman" panose="02020603050405020304" pitchFamily="18" charset="0"/>
              </a:rPr>
              <a:t>B</a:t>
            </a:r>
            <a:r>
              <a:rPr lang="en-US" sz="4267" b="1" u="sng" dirty="0" err="1">
                <a:solidFill>
                  <a:prstClr val="black"/>
                </a:solidFill>
                <a:latin typeface="Times New Roman" panose="02020603050405020304" pitchFamily="18" charset="0"/>
                <a:cs typeface="Times New Roman" panose="02020603050405020304" pitchFamily="18" charset="0"/>
              </a:rPr>
              <a:t>ài</a:t>
            </a:r>
            <a:r>
              <a:rPr lang="en-US" sz="4267" b="1" u="sng" dirty="0">
                <a:solidFill>
                  <a:prstClr val="black"/>
                </a:solidFill>
                <a:latin typeface="Times New Roman" panose="02020603050405020304" pitchFamily="18" charset="0"/>
                <a:cs typeface="Times New Roman" panose="02020603050405020304" pitchFamily="18" charset="0"/>
              </a:rPr>
              <a:t> 4:</a:t>
            </a:r>
            <a:endParaRPr sz="4267" b="1" dirty="0">
              <a:solidFill>
                <a:prstClr val="black"/>
              </a:solidFill>
              <a:latin typeface="Times New Roman" panose="02020603050405020304" pitchFamily="18" charset="0"/>
              <a:cs typeface="Times New Roman" panose="02020603050405020304" pitchFamily="18" charset="0"/>
            </a:endParaRPr>
          </a:p>
        </p:txBody>
      </p:sp>
      <p:sp>
        <p:nvSpPr>
          <p:cNvPr id="12" name="Text Box 13"/>
          <p:cNvSpPr txBox="1"/>
          <p:nvPr/>
        </p:nvSpPr>
        <p:spPr>
          <a:xfrm>
            <a:off x="2427603" y="836751"/>
            <a:ext cx="8716860" cy="707886"/>
          </a:xfrm>
          <a:prstGeom prst="rect">
            <a:avLst/>
          </a:prstGeom>
          <a:noFill/>
          <a:ln w="9525">
            <a:noFill/>
          </a:ln>
          <a:effectLst>
            <a:outerShdw dist="35921" dir="2699999" algn="ctr" rotWithShape="0">
              <a:schemeClr val="bg2"/>
            </a:outerShdw>
          </a:effectLst>
        </p:spPr>
        <p:txBody>
          <a:bodyPr wrap="square">
            <a:spAutoFit/>
          </a:bodyPr>
          <a:lstStyle/>
          <a:p>
            <a:pPr defTabSz="1219170">
              <a:spcBef>
                <a:spcPct val="50000"/>
              </a:spcBef>
            </a:pPr>
            <a:r>
              <a:rPr sz="4000" dirty="0">
                <a:solidFill>
                  <a:prstClr val="black"/>
                </a:solidFill>
                <a:latin typeface="Times New Roman" panose="02020603050405020304" pitchFamily="18" charset="0"/>
                <a:cs typeface="Times New Roman" panose="02020603050405020304" pitchFamily="18" charset="0"/>
              </a:rPr>
              <a:t>Xếp 4 hình tam giác th</a:t>
            </a:r>
            <a:r>
              <a:rPr sz="4000" dirty="0">
                <a:solidFill>
                  <a:prstClr val="black"/>
                </a:solidFill>
                <a:latin typeface="Times New Roman" panose="02020603050405020304" pitchFamily="18" charset="0"/>
                <a:ea typeface="Times New Roman" panose="02020603050405020304" pitchFamily="18" charset="0"/>
              </a:rPr>
              <a:t>à</a:t>
            </a:r>
            <a:r>
              <a:rPr sz="4000" dirty="0">
                <a:solidFill>
                  <a:prstClr val="black"/>
                </a:solidFill>
                <a:latin typeface="Times New Roman" panose="02020603050405020304" pitchFamily="18" charset="0"/>
                <a:cs typeface="Times New Roman" panose="02020603050405020304" pitchFamily="18" charset="0"/>
              </a:rPr>
              <a:t>nh hình </a:t>
            </a:r>
            <a:r>
              <a:rPr lang="vi-VN" sz="4000" dirty="0">
                <a:solidFill>
                  <a:prstClr val="black"/>
                </a:solidFill>
                <a:latin typeface="Times New Roman" panose="02020603050405020304" pitchFamily="18" charset="0"/>
                <a:cs typeface="Times New Roman" panose="02020603050405020304" pitchFamily="18" charset="0"/>
              </a:rPr>
              <a:t>“cái mũ”:</a:t>
            </a:r>
          </a:p>
        </p:txBody>
      </p:sp>
      <p:sp>
        <p:nvSpPr>
          <p:cNvPr id="13" name="AutoShape 6"/>
          <p:cNvSpPr/>
          <p:nvPr/>
        </p:nvSpPr>
        <p:spPr>
          <a:xfrm rot="16200000">
            <a:off x="8533553" y="3364231"/>
            <a:ext cx="1828800" cy="1727200"/>
          </a:xfrm>
          <a:prstGeom prst="rtTriangle">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defTabSz="1219170"/>
            <a:endParaRPr sz="2400" dirty="0">
              <a:solidFill>
                <a:prstClr val="black"/>
              </a:solidFill>
              <a:latin typeface="Arial" panose="020B0604020202020204" pitchFamily="34" charset="0"/>
            </a:endParaRPr>
          </a:p>
        </p:txBody>
      </p:sp>
      <p:sp>
        <p:nvSpPr>
          <p:cNvPr id="14" name="AutoShape 6"/>
          <p:cNvSpPr/>
          <p:nvPr/>
        </p:nvSpPr>
        <p:spPr>
          <a:xfrm>
            <a:off x="6786033" y="3403600"/>
            <a:ext cx="1828800" cy="1739053"/>
          </a:xfrm>
          <a:prstGeom prst="rtTriangle">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defTabSz="1219170"/>
            <a:endParaRPr sz="2400" dirty="0">
              <a:solidFill>
                <a:prstClr val="black"/>
              </a:solidFill>
              <a:latin typeface="Arial" panose="020B0604020202020204" pitchFamily="34" charset="0"/>
            </a:endParaRPr>
          </a:p>
        </p:txBody>
      </p:sp>
      <p:cxnSp>
        <p:nvCxnSpPr>
          <p:cNvPr id="15" name="Straight Arrow Connector 14"/>
          <p:cNvCxnSpPr/>
          <p:nvPr/>
        </p:nvCxnSpPr>
        <p:spPr>
          <a:xfrm>
            <a:off x="5401733" y="4267200"/>
            <a:ext cx="130386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227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1"/>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ppt_x-.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3" dur="1000"/>
                                        <p:tgtEl>
                                          <p:spTgt spid="6"/>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ppt_x</p:attrName>
                                        </p:attrNameLst>
                                      </p:cBhvr>
                                      <p:tavLst>
                                        <p:tav tm="0">
                                          <p:val>
                                            <p:strVal val="#ppt_x-.2"/>
                                          </p:val>
                                        </p:tav>
                                        <p:tav tm="100000">
                                          <p:val>
                                            <p:strVal val="#ppt_x"/>
                                          </p:val>
                                        </p:tav>
                                      </p:tavLst>
                                    </p:anim>
                                    <p:anim calcmode="lin" valueType="num">
                                      <p:cBhvr>
                                        <p:cTn id="1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8" dur="1000"/>
                                        <p:tgtEl>
                                          <p:spTgt spid="8"/>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ppt_x</p:attrName>
                                        </p:attrNameLst>
                                      </p:cBhvr>
                                      <p:tavLst>
                                        <p:tav tm="0">
                                          <p:val>
                                            <p:strVal val="#ppt_x-.2"/>
                                          </p:val>
                                        </p:tav>
                                        <p:tav tm="100000">
                                          <p:val>
                                            <p:strVal val="#ppt_x"/>
                                          </p:val>
                                        </p:tav>
                                      </p:tavLst>
                                    </p:anim>
                                    <p:anim calcmode="lin" valueType="num">
                                      <p:cBhvr>
                                        <p:cTn id="2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strVal val="#ppt_w*0.70"/>
                                          </p:val>
                                        </p:tav>
                                        <p:tav tm="100000">
                                          <p:val>
                                            <p:strVal val="#ppt_w"/>
                                          </p:val>
                                        </p:tav>
                                      </p:tavLst>
                                    </p:anim>
                                    <p:anim calcmode="lin" valueType="num">
                                      <p:cBhvr>
                                        <p:cTn id="49" dur="1000" fill="hold"/>
                                        <p:tgtEl>
                                          <p:spTgt spid="13"/>
                                        </p:tgtEl>
                                        <p:attrNameLst>
                                          <p:attrName>ppt_h</p:attrName>
                                        </p:attrNameLst>
                                      </p:cBhvr>
                                      <p:tavLst>
                                        <p:tav tm="0">
                                          <p:val>
                                            <p:strVal val="#ppt_h"/>
                                          </p:val>
                                        </p:tav>
                                        <p:tav tm="100000">
                                          <p:val>
                                            <p:strVal val="#ppt_h"/>
                                          </p:val>
                                        </p:tav>
                                      </p:tavLst>
                                    </p:anim>
                                    <p:animEffect transition="in" filter="fade">
                                      <p:cBhvr>
                                        <p:cTn id="50" dur="1000"/>
                                        <p:tgtEl>
                                          <p:spTgt spid="13"/>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1000" fill="hold"/>
                                        <p:tgtEl>
                                          <p:spTgt spid="14"/>
                                        </p:tgtEl>
                                        <p:attrNameLst>
                                          <p:attrName>ppt_w</p:attrName>
                                        </p:attrNameLst>
                                      </p:cBhvr>
                                      <p:tavLst>
                                        <p:tav tm="0">
                                          <p:val>
                                            <p:strVal val="#ppt_w*0.70"/>
                                          </p:val>
                                        </p:tav>
                                        <p:tav tm="100000">
                                          <p:val>
                                            <p:strVal val="#ppt_w"/>
                                          </p:val>
                                        </p:tav>
                                      </p:tavLst>
                                    </p:anim>
                                    <p:anim calcmode="lin" valueType="num">
                                      <p:cBhvr>
                                        <p:cTn id="54" dur="1000" fill="hold"/>
                                        <p:tgtEl>
                                          <p:spTgt spid="14"/>
                                        </p:tgtEl>
                                        <p:attrNameLst>
                                          <p:attrName>ppt_h</p:attrName>
                                        </p:attrNameLst>
                                      </p:cBhvr>
                                      <p:tavLst>
                                        <p:tav tm="0">
                                          <p:val>
                                            <p:strVal val="#ppt_h"/>
                                          </p:val>
                                        </p:tav>
                                        <p:tav tm="100000">
                                          <p:val>
                                            <p:strVal val="#ppt_h"/>
                                          </p:val>
                                        </p:tav>
                                      </p:tavLst>
                                    </p:anim>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animBg="1"/>
      <p:bldP spid="9" grpId="1" animBg="1"/>
      <p:bldP spid="10" grpId="0" animBg="1"/>
      <p:bldP spid="10" grpId="1" animBg="1"/>
      <p:bldP spid="11" grpId="0" bldLvl="0" animBg="1"/>
      <p:bldP spid="13" grpId="0" animBg="1"/>
      <p:bldP spid="13" grpId="1" animBg="1"/>
      <p:bldP spid="14" grpId="0" animBg="1"/>
      <p:bldP spid="1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C9AA3-8F3D-4C77-9AC1-17D151ABCF03}"/>
              </a:ext>
            </a:extLst>
          </p:cNvPr>
          <p:cNvSpPr>
            <a:spLocks noGrp="1"/>
          </p:cNvSpPr>
          <p:nvPr>
            <p:ph type="title"/>
          </p:nvPr>
        </p:nvSpPr>
        <p:spPr>
          <a:xfrm>
            <a:off x="5381625" y="0"/>
            <a:ext cx="4305300" cy="1143000"/>
          </a:xfrm>
        </p:spPr>
        <p:txBody>
          <a:bodyPr>
            <a:noAutofit/>
          </a:bodyPr>
          <a:lstStyle/>
          <a:p>
            <a:r>
              <a:rPr lang="en-US" sz="5400" dirty="0" err="1">
                <a:solidFill>
                  <a:srgbClr val="FF0000"/>
                </a:solidFill>
              </a:rPr>
              <a:t>Dặn</a:t>
            </a:r>
            <a:r>
              <a:rPr lang="en-US" sz="5400" dirty="0">
                <a:solidFill>
                  <a:srgbClr val="FF0000"/>
                </a:solidFill>
              </a:rPr>
              <a:t> </a:t>
            </a:r>
            <a:r>
              <a:rPr lang="en-US" sz="5400" dirty="0" err="1">
                <a:solidFill>
                  <a:srgbClr val="FF0000"/>
                </a:solidFill>
              </a:rPr>
              <a:t>dò</a:t>
            </a:r>
            <a:r>
              <a:rPr lang="en-US" sz="5400" dirty="0">
                <a:solidFill>
                  <a:srgbClr val="FF0000"/>
                </a:solidFill>
              </a:rPr>
              <a:t>:</a:t>
            </a:r>
          </a:p>
        </p:txBody>
      </p:sp>
      <p:sp>
        <p:nvSpPr>
          <p:cNvPr id="3" name="Content Placeholder 2">
            <a:extLst>
              <a:ext uri="{FF2B5EF4-FFF2-40B4-BE49-F238E27FC236}">
                <a16:creationId xmlns:a16="http://schemas.microsoft.com/office/drawing/2014/main" id="{C575852F-081C-4245-9201-CF0903F8BF6F}"/>
              </a:ext>
            </a:extLst>
          </p:cNvPr>
          <p:cNvSpPr>
            <a:spLocks noGrp="1"/>
          </p:cNvSpPr>
          <p:nvPr>
            <p:ph idx="1"/>
          </p:nvPr>
        </p:nvSpPr>
        <p:spPr>
          <a:xfrm>
            <a:off x="2705101" y="1032668"/>
            <a:ext cx="9382124" cy="4525963"/>
          </a:xfrm>
        </p:spPr>
        <p:txBody>
          <a:bodyPr>
            <a:normAutofit/>
          </a:bodyPr>
          <a:lstStyle/>
          <a:p>
            <a:pPr algn="just"/>
            <a:r>
              <a:rPr lang="en-US" sz="3600" dirty="0" err="1">
                <a:solidFill>
                  <a:srgbClr val="0070C0"/>
                </a:solidFill>
              </a:rPr>
              <a:t>Việc</a:t>
            </a:r>
            <a:r>
              <a:rPr lang="en-US" sz="3600" dirty="0">
                <a:solidFill>
                  <a:srgbClr val="0070C0"/>
                </a:solidFill>
              </a:rPr>
              <a:t> 1: </a:t>
            </a:r>
            <a:r>
              <a:rPr lang="en-US" sz="3600" dirty="0" err="1">
                <a:solidFill>
                  <a:srgbClr val="0070C0"/>
                </a:solidFill>
              </a:rPr>
              <a:t>Làm</a:t>
            </a:r>
            <a:r>
              <a:rPr lang="en-US" sz="3600" dirty="0">
                <a:solidFill>
                  <a:srgbClr val="0070C0"/>
                </a:solidFill>
              </a:rPr>
              <a:t> </a:t>
            </a:r>
            <a:r>
              <a:rPr lang="en-US" sz="3600" dirty="0" err="1">
                <a:solidFill>
                  <a:srgbClr val="0070C0"/>
                </a:solidFill>
              </a:rPr>
              <a:t>vở</a:t>
            </a:r>
            <a:r>
              <a:rPr lang="en-US" sz="3600" dirty="0">
                <a:solidFill>
                  <a:srgbClr val="0070C0"/>
                </a:solidFill>
              </a:rPr>
              <a:t> </a:t>
            </a:r>
            <a:r>
              <a:rPr lang="en-US" sz="3600" dirty="0" err="1">
                <a:solidFill>
                  <a:srgbClr val="0070C0"/>
                </a:solidFill>
              </a:rPr>
              <a:t>bài</a:t>
            </a:r>
            <a:r>
              <a:rPr lang="en-US" sz="3600" dirty="0">
                <a:solidFill>
                  <a:srgbClr val="0070C0"/>
                </a:solidFill>
              </a:rPr>
              <a:t> </a:t>
            </a:r>
            <a:r>
              <a:rPr lang="en-US" sz="3600" dirty="0" err="1">
                <a:solidFill>
                  <a:srgbClr val="0070C0"/>
                </a:solidFill>
              </a:rPr>
              <a:t>tập</a:t>
            </a:r>
            <a:r>
              <a:rPr lang="en-US" sz="3600" dirty="0">
                <a:solidFill>
                  <a:srgbClr val="0070C0"/>
                </a:solidFill>
              </a:rPr>
              <a:t> </a:t>
            </a:r>
            <a:r>
              <a:rPr lang="en-US" sz="3600" dirty="0" err="1">
                <a:solidFill>
                  <a:srgbClr val="0070C0"/>
                </a:solidFill>
              </a:rPr>
              <a:t>Toán</a:t>
            </a:r>
            <a:r>
              <a:rPr lang="en-US" sz="3600" dirty="0">
                <a:solidFill>
                  <a:srgbClr val="0070C0"/>
                </a:solidFill>
              </a:rPr>
              <a:t> ( </a:t>
            </a:r>
            <a:r>
              <a:rPr lang="en-US" sz="3600" dirty="0" err="1">
                <a:solidFill>
                  <a:srgbClr val="0070C0"/>
                </a:solidFill>
              </a:rPr>
              <a:t>trang</a:t>
            </a:r>
            <a:r>
              <a:rPr lang="en-US" sz="3600" dirty="0">
                <a:solidFill>
                  <a:srgbClr val="0070C0"/>
                </a:solidFill>
              </a:rPr>
              <a:t> 12)</a:t>
            </a:r>
          </a:p>
          <a:p>
            <a:pPr algn="just"/>
            <a:r>
              <a:rPr lang="en-US" sz="3600" dirty="0" err="1">
                <a:solidFill>
                  <a:srgbClr val="0070C0"/>
                </a:solidFill>
              </a:rPr>
              <a:t>Việc</a:t>
            </a:r>
            <a:r>
              <a:rPr lang="en-US" sz="3600" dirty="0">
                <a:solidFill>
                  <a:srgbClr val="0070C0"/>
                </a:solidFill>
              </a:rPr>
              <a:t> 2: </a:t>
            </a:r>
            <a:r>
              <a:rPr lang="en-US" sz="3600" dirty="0" err="1">
                <a:solidFill>
                  <a:srgbClr val="0070C0"/>
                </a:solidFill>
              </a:rPr>
              <a:t>Đọc</a:t>
            </a:r>
            <a:r>
              <a:rPr lang="en-US" sz="3600" dirty="0">
                <a:solidFill>
                  <a:srgbClr val="0070C0"/>
                </a:solidFill>
              </a:rPr>
              <a:t> 5 </a:t>
            </a:r>
            <a:r>
              <a:rPr lang="en-US" sz="3600" dirty="0" err="1">
                <a:solidFill>
                  <a:srgbClr val="0070C0"/>
                </a:solidFill>
              </a:rPr>
              <a:t>lần</a:t>
            </a:r>
            <a:r>
              <a:rPr lang="en-US" sz="3600" dirty="0">
                <a:solidFill>
                  <a:srgbClr val="0070C0"/>
                </a:solidFill>
              </a:rPr>
              <a:t> </a:t>
            </a:r>
            <a:r>
              <a:rPr lang="en-US" sz="3600" dirty="0" err="1">
                <a:solidFill>
                  <a:srgbClr val="0070C0"/>
                </a:solidFill>
              </a:rPr>
              <a:t>bài</a:t>
            </a:r>
            <a:r>
              <a:rPr lang="en-US" sz="3600" dirty="0">
                <a:solidFill>
                  <a:srgbClr val="0070C0"/>
                </a:solidFill>
              </a:rPr>
              <a:t> “ </a:t>
            </a:r>
            <a:r>
              <a:rPr lang="en-US" sz="3600" dirty="0" err="1">
                <a:solidFill>
                  <a:srgbClr val="0070C0"/>
                </a:solidFill>
              </a:rPr>
              <a:t>Chiếc</a:t>
            </a:r>
            <a:r>
              <a:rPr lang="en-US" sz="3600" dirty="0">
                <a:solidFill>
                  <a:srgbClr val="0070C0"/>
                </a:solidFill>
              </a:rPr>
              <a:t> </a:t>
            </a:r>
            <a:r>
              <a:rPr lang="en-US" sz="3600" dirty="0" err="1">
                <a:solidFill>
                  <a:srgbClr val="0070C0"/>
                </a:solidFill>
              </a:rPr>
              <a:t>áo</a:t>
            </a:r>
            <a:r>
              <a:rPr lang="en-US" sz="3600" dirty="0">
                <a:solidFill>
                  <a:srgbClr val="0070C0"/>
                </a:solidFill>
              </a:rPr>
              <a:t> </a:t>
            </a:r>
            <a:r>
              <a:rPr lang="en-US" sz="3600" dirty="0" err="1">
                <a:solidFill>
                  <a:srgbClr val="0070C0"/>
                </a:solidFill>
              </a:rPr>
              <a:t>len</a:t>
            </a:r>
            <a:r>
              <a:rPr lang="en-US" sz="3600" dirty="0">
                <a:solidFill>
                  <a:srgbClr val="0070C0"/>
                </a:solidFill>
              </a:rPr>
              <a:t>” ( SGK </a:t>
            </a:r>
            <a:r>
              <a:rPr lang="en-US" sz="3600" dirty="0" err="1">
                <a:solidFill>
                  <a:srgbClr val="0070C0"/>
                </a:solidFill>
              </a:rPr>
              <a:t>Tiếng</a:t>
            </a:r>
            <a:r>
              <a:rPr lang="en-US" sz="3600" dirty="0">
                <a:solidFill>
                  <a:srgbClr val="0070C0"/>
                </a:solidFill>
              </a:rPr>
              <a:t> </a:t>
            </a:r>
            <a:r>
              <a:rPr lang="en-US" sz="3600" dirty="0" err="1">
                <a:solidFill>
                  <a:srgbClr val="0070C0"/>
                </a:solidFill>
              </a:rPr>
              <a:t>Việt</a:t>
            </a:r>
            <a:r>
              <a:rPr lang="en-US" sz="3600" dirty="0">
                <a:solidFill>
                  <a:srgbClr val="0070C0"/>
                </a:solidFill>
              </a:rPr>
              <a:t> – Trang 20, 21) </a:t>
            </a:r>
            <a:r>
              <a:rPr lang="en-US" sz="3600" dirty="0" err="1">
                <a:solidFill>
                  <a:srgbClr val="0070C0"/>
                </a:solidFill>
              </a:rPr>
              <a:t>và</a:t>
            </a:r>
            <a:r>
              <a:rPr lang="en-US" sz="3600" dirty="0">
                <a:solidFill>
                  <a:srgbClr val="0070C0"/>
                </a:solidFill>
              </a:rPr>
              <a:t> </a:t>
            </a:r>
            <a:r>
              <a:rPr lang="en-US" sz="3600" dirty="0" err="1">
                <a:solidFill>
                  <a:srgbClr val="0070C0"/>
                </a:solidFill>
              </a:rPr>
              <a:t>trả</a:t>
            </a:r>
            <a:r>
              <a:rPr lang="en-US" sz="3600" dirty="0">
                <a:solidFill>
                  <a:srgbClr val="0070C0"/>
                </a:solidFill>
              </a:rPr>
              <a:t> </a:t>
            </a:r>
            <a:r>
              <a:rPr lang="en-US" sz="3600" dirty="0" err="1">
                <a:solidFill>
                  <a:srgbClr val="0070C0"/>
                </a:solidFill>
              </a:rPr>
              <a:t>lời</a:t>
            </a:r>
            <a:r>
              <a:rPr lang="en-US" sz="3600" dirty="0">
                <a:solidFill>
                  <a:srgbClr val="0070C0"/>
                </a:solidFill>
              </a:rPr>
              <a:t> </a:t>
            </a:r>
            <a:r>
              <a:rPr lang="en-US" sz="3600" dirty="0" err="1">
                <a:solidFill>
                  <a:srgbClr val="0070C0"/>
                </a:solidFill>
              </a:rPr>
              <a:t>miệng</a:t>
            </a:r>
            <a:r>
              <a:rPr lang="en-US" sz="3600" dirty="0">
                <a:solidFill>
                  <a:srgbClr val="0070C0"/>
                </a:solidFill>
              </a:rPr>
              <a:t> </a:t>
            </a:r>
            <a:r>
              <a:rPr lang="en-US" sz="3600" dirty="0" err="1">
                <a:solidFill>
                  <a:srgbClr val="0070C0"/>
                </a:solidFill>
              </a:rPr>
              <a:t>các</a:t>
            </a:r>
            <a:r>
              <a:rPr lang="en-US" sz="3600" dirty="0">
                <a:solidFill>
                  <a:srgbClr val="0070C0"/>
                </a:solidFill>
              </a:rPr>
              <a:t> </a:t>
            </a:r>
            <a:r>
              <a:rPr lang="en-US" sz="3600" dirty="0" err="1">
                <a:solidFill>
                  <a:srgbClr val="0070C0"/>
                </a:solidFill>
              </a:rPr>
              <a:t>câu</a:t>
            </a:r>
            <a:r>
              <a:rPr lang="en-US" sz="3600" dirty="0">
                <a:solidFill>
                  <a:srgbClr val="0070C0"/>
                </a:solidFill>
              </a:rPr>
              <a:t> </a:t>
            </a:r>
            <a:r>
              <a:rPr lang="en-US" sz="3600" dirty="0" err="1">
                <a:solidFill>
                  <a:srgbClr val="0070C0"/>
                </a:solidFill>
              </a:rPr>
              <a:t>hỏi</a:t>
            </a:r>
            <a:r>
              <a:rPr lang="en-US" sz="3600" dirty="0">
                <a:solidFill>
                  <a:srgbClr val="0070C0"/>
                </a:solidFill>
              </a:rPr>
              <a:t> </a:t>
            </a:r>
            <a:r>
              <a:rPr lang="en-US" sz="3600" dirty="0" err="1">
                <a:solidFill>
                  <a:srgbClr val="0070C0"/>
                </a:solidFill>
              </a:rPr>
              <a:t>cuối</a:t>
            </a:r>
            <a:r>
              <a:rPr lang="en-US" sz="3600" dirty="0">
                <a:solidFill>
                  <a:srgbClr val="0070C0"/>
                </a:solidFill>
              </a:rPr>
              <a:t> </a:t>
            </a:r>
            <a:r>
              <a:rPr lang="en-US" sz="3600" dirty="0" err="1">
                <a:solidFill>
                  <a:srgbClr val="0070C0"/>
                </a:solidFill>
              </a:rPr>
              <a:t>bài</a:t>
            </a:r>
            <a:r>
              <a:rPr lang="en-US" sz="3600" dirty="0">
                <a:solidFill>
                  <a:srgbClr val="0070C0"/>
                </a:solidFill>
              </a:rPr>
              <a:t>.</a:t>
            </a:r>
          </a:p>
          <a:p>
            <a:pPr algn="just"/>
            <a:r>
              <a:rPr lang="en-US" sz="3600" dirty="0" err="1">
                <a:solidFill>
                  <a:srgbClr val="0070C0"/>
                </a:solidFill>
              </a:rPr>
              <a:t>Việc</a:t>
            </a:r>
            <a:r>
              <a:rPr lang="en-US" sz="3600" dirty="0">
                <a:solidFill>
                  <a:srgbClr val="0070C0"/>
                </a:solidFill>
              </a:rPr>
              <a:t> 3: </a:t>
            </a:r>
            <a:r>
              <a:rPr lang="en-US" sz="3600" dirty="0" err="1">
                <a:solidFill>
                  <a:srgbClr val="0070C0"/>
                </a:solidFill>
              </a:rPr>
              <a:t>Xem</a:t>
            </a:r>
            <a:r>
              <a:rPr lang="en-US" sz="3600" dirty="0">
                <a:solidFill>
                  <a:srgbClr val="0070C0"/>
                </a:solidFill>
              </a:rPr>
              <a:t> </a:t>
            </a:r>
            <a:r>
              <a:rPr lang="en-US" sz="3600" dirty="0" err="1">
                <a:solidFill>
                  <a:srgbClr val="0070C0"/>
                </a:solidFill>
              </a:rPr>
              <a:t>lại</a:t>
            </a:r>
            <a:r>
              <a:rPr lang="en-US" sz="3600" dirty="0">
                <a:solidFill>
                  <a:srgbClr val="0070C0"/>
                </a:solidFill>
              </a:rPr>
              <a:t> video </a:t>
            </a:r>
            <a:r>
              <a:rPr lang="en-US" sz="3600" dirty="0" err="1">
                <a:solidFill>
                  <a:srgbClr val="0070C0"/>
                </a:solidFill>
              </a:rPr>
              <a:t>hướng</a:t>
            </a:r>
            <a:r>
              <a:rPr lang="en-US" sz="3600" dirty="0">
                <a:solidFill>
                  <a:srgbClr val="0070C0"/>
                </a:solidFill>
              </a:rPr>
              <a:t> </a:t>
            </a:r>
            <a:r>
              <a:rPr lang="en-US" sz="3600" dirty="0" err="1">
                <a:solidFill>
                  <a:srgbClr val="0070C0"/>
                </a:solidFill>
              </a:rPr>
              <a:t>dẫn</a:t>
            </a:r>
            <a:r>
              <a:rPr lang="en-US" sz="3600" dirty="0">
                <a:solidFill>
                  <a:srgbClr val="0070C0"/>
                </a:solidFill>
              </a:rPr>
              <a:t> </a:t>
            </a:r>
            <a:r>
              <a:rPr lang="en-US" sz="3600" dirty="0" err="1">
                <a:solidFill>
                  <a:srgbClr val="0070C0"/>
                </a:solidFill>
              </a:rPr>
              <a:t>gấp</a:t>
            </a:r>
            <a:r>
              <a:rPr lang="en-US" sz="3600" dirty="0">
                <a:solidFill>
                  <a:srgbClr val="0070C0"/>
                </a:solidFill>
              </a:rPr>
              <a:t> </a:t>
            </a:r>
            <a:r>
              <a:rPr lang="en-US" sz="3600" dirty="0" err="1">
                <a:solidFill>
                  <a:srgbClr val="0070C0"/>
                </a:solidFill>
              </a:rPr>
              <a:t>tàu</a:t>
            </a:r>
            <a:r>
              <a:rPr lang="en-US" sz="3600" dirty="0">
                <a:solidFill>
                  <a:srgbClr val="0070C0"/>
                </a:solidFill>
              </a:rPr>
              <a:t> </a:t>
            </a:r>
            <a:r>
              <a:rPr lang="en-US" sz="3600" dirty="0" err="1">
                <a:solidFill>
                  <a:srgbClr val="0070C0"/>
                </a:solidFill>
              </a:rPr>
              <a:t>thủy</a:t>
            </a:r>
            <a:r>
              <a:rPr lang="en-US" sz="3600" dirty="0">
                <a:solidFill>
                  <a:srgbClr val="0070C0"/>
                </a:solidFill>
              </a:rPr>
              <a:t> </a:t>
            </a:r>
            <a:r>
              <a:rPr lang="en-US" sz="3600" dirty="0" err="1">
                <a:solidFill>
                  <a:srgbClr val="0070C0"/>
                </a:solidFill>
              </a:rPr>
              <a:t>hai</a:t>
            </a:r>
            <a:r>
              <a:rPr lang="en-US" sz="3600" dirty="0">
                <a:solidFill>
                  <a:srgbClr val="0070C0"/>
                </a:solidFill>
              </a:rPr>
              <a:t> </a:t>
            </a:r>
            <a:r>
              <a:rPr lang="en-US" sz="3600" dirty="0" err="1">
                <a:solidFill>
                  <a:srgbClr val="0070C0"/>
                </a:solidFill>
              </a:rPr>
              <a:t>ống</a:t>
            </a:r>
            <a:r>
              <a:rPr lang="en-US" sz="3600" dirty="0">
                <a:solidFill>
                  <a:srgbClr val="0070C0"/>
                </a:solidFill>
              </a:rPr>
              <a:t> </a:t>
            </a:r>
            <a:r>
              <a:rPr lang="en-US" sz="3600" dirty="0" err="1">
                <a:solidFill>
                  <a:srgbClr val="0070C0"/>
                </a:solidFill>
              </a:rPr>
              <a:t>khói</a:t>
            </a:r>
            <a:r>
              <a:rPr lang="en-US" sz="3600" dirty="0">
                <a:solidFill>
                  <a:srgbClr val="0070C0"/>
                </a:solidFill>
              </a:rPr>
              <a:t> </a:t>
            </a:r>
            <a:r>
              <a:rPr lang="en-US" sz="3600" dirty="0" err="1">
                <a:solidFill>
                  <a:srgbClr val="0070C0"/>
                </a:solidFill>
              </a:rPr>
              <a:t>và</a:t>
            </a:r>
            <a:r>
              <a:rPr lang="en-US" sz="3600" dirty="0">
                <a:solidFill>
                  <a:srgbClr val="0070C0"/>
                </a:solidFill>
              </a:rPr>
              <a:t> </a:t>
            </a:r>
            <a:r>
              <a:rPr lang="en-US" sz="3600" dirty="0" err="1">
                <a:solidFill>
                  <a:srgbClr val="0070C0"/>
                </a:solidFill>
              </a:rPr>
              <a:t>thực</a:t>
            </a:r>
            <a:r>
              <a:rPr lang="en-US" sz="3600" dirty="0">
                <a:solidFill>
                  <a:srgbClr val="0070C0"/>
                </a:solidFill>
              </a:rPr>
              <a:t> </a:t>
            </a:r>
            <a:r>
              <a:rPr lang="en-US" sz="3600" dirty="0" err="1">
                <a:solidFill>
                  <a:srgbClr val="0070C0"/>
                </a:solidFill>
              </a:rPr>
              <a:t>hành</a:t>
            </a:r>
            <a:r>
              <a:rPr lang="en-US" sz="3600" dirty="0">
                <a:solidFill>
                  <a:srgbClr val="0070C0"/>
                </a:solidFill>
              </a:rPr>
              <a:t> </a:t>
            </a:r>
            <a:r>
              <a:rPr lang="en-US" sz="3600" dirty="0" err="1">
                <a:solidFill>
                  <a:srgbClr val="0070C0"/>
                </a:solidFill>
              </a:rPr>
              <a:t>trên</a:t>
            </a:r>
            <a:r>
              <a:rPr lang="en-US" sz="3600" dirty="0">
                <a:solidFill>
                  <a:srgbClr val="0070C0"/>
                </a:solidFill>
              </a:rPr>
              <a:t> </a:t>
            </a:r>
            <a:r>
              <a:rPr lang="en-US" sz="3600" dirty="0" err="1">
                <a:solidFill>
                  <a:srgbClr val="0070C0"/>
                </a:solidFill>
              </a:rPr>
              <a:t>giấy</a:t>
            </a:r>
            <a:r>
              <a:rPr lang="en-US" sz="3600" dirty="0">
                <a:solidFill>
                  <a:srgbClr val="0070C0"/>
                </a:solidFill>
              </a:rPr>
              <a:t> </a:t>
            </a:r>
            <a:r>
              <a:rPr lang="en-US" sz="3600" dirty="0" err="1">
                <a:solidFill>
                  <a:srgbClr val="0070C0"/>
                </a:solidFill>
              </a:rPr>
              <a:t>thủ</a:t>
            </a:r>
            <a:r>
              <a:rPr lang="en-US" sz="3600" dirty="0">
                <a:solidFill>
                  <a:srgbClr val="0070C0"/>
                </a:solidFill>
              </a:rPr>
              <a:t> </a:t>
            </a:r>
            <a:r>
              <a:rPr lang="en-US" sz="3600" dirty="0" err="1">
                <a:solidFill>
                  <a:srgbClr val="0070C0"/>
                </a:solidFill>
              </a:rPr>
              <a:t>công</a:t>
            </a:r>
            <a:r>
              <a:rPr lang="en-US" sz="3600" dirty="0">
                <a:solidFill>
                  <a:srgbClr val="0070C0"/>
                </a:solidFill>
              </a:rPr>
              <a:t>.</a:t>
            </a:r>
          </a:p>
        </p:txBody>
      </p:sp>
    </p:spTree>
    <p:extLst>
      <p:ext uri="{BB962C8B-B14F-4D97-AF65-F5344CB8AC3E}">
        <p14:creationId xmlns:p14="http://schemas.microsoft.com/office/powerpoint/2010/main" val="11164593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1495578" y="2374776"/>
            <a:ext cx="9531264" cy="2554545"/>
          </a:xfrm>
          <a:prstGeom prst="rect">
            <a:avLst/>
          </a:prstGeom>
          <a:solidFill>
            <a:schemeClr val="accent6"/>
          </a:solid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rPr>
              <a:t>Tro</a:t>
            </a:r>
            <a:r>
              <a:rPr kumimoji="0" lang="en-US" sz="80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rPr>
              <a:t>chơi</a:t>
            </a:r>
            <a:endParaRPr kumimoji="0" lang="en-US" sz="80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rPr>
              <a:t>“ AI NHANH HƠN “</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1.66667E-6 -4.44444E-6 L -1.66667E-6 -0.07222 " pathEditMode="relative" rAng="0" ptsTypes="AA">
                                      <p:cBhvr>
                                        <p:cTn id="8" dur="1000" accel="50000" decel="50000" autoRev="1" fill="hold">
                                          <p:stCondLst>
                                            <p:cond delay="0"/>
                                          </p:stCondLst>
                                        </p:cTn>
                                        <p:tgtEl>
                                          <p:spTgt spid="24"/>
                                        </p:tgtEl>
                                        <p:attrNameLst>
                                          <p:attrName>ppt_x</p:attrName>
                                          <p:attrName>ppt_y</p:attrName>
                                        </p:attrNameLst>
                                      </p:cBhvr>
                                      <p:rCtr x="0" y="-3611"/>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5"/>
                </p:tgtEl>
              </p:cMediaNode>
            </p:audio>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0">
            <a:extLst>
              <a:ext uri="{BEBA8EAE-BF5A-486C-A8C5-ECC9F3942E4B}">
                <a14:imgProps xmlns:a14="http://schemas.microsoft.com/office/drawing/2010/main">
                  <a14:imgLayer r:embed="rId11">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136017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29" name="Câu hỏi"/>
          <p:cNvSpPr/>
          <p:nvPr/>
        </p:nvSpPr>
        <p:spPr>
          <a:xfrm>
            <a:off x="4435522" y="67437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Câu</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hỏi</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p>
        </p:txBody>
      </p:sp>
      <p:sp>
        <p:nvSpPr>
          <p:cNvPr id="30" name="Đáp án"/>
          <p:cNvSpPr/>
          <p:nvPr/>
        </p:nvSpPr>
        <p:spPr>
          <a:xfrm>
            <a:off x="928617" y="3467267"/>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Đáp</a:t>
            </a:r>
            <a:r>
              <a:rPr kumimoji="0" lang="en-US" sz="48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48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án</a:t>
            </a:r>
            <a:r>
              <a:rPr kumimoji="0" lang="en-US" sz="48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mn-cs"/>
              </a:rPr>
              <a:t>15.5.1941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mn-cs"/>
              </a:rPr>
              <a:t>tại</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mn-cs"/>
              </a:rPr>
              <a:t>Pác</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mn-cs"/>
              </a:rPr>
              <a:t>Bó</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mn-cs"/>
              </a:rPr>
              <a:t>, Cao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mn-cs"/>
              </a:rPr>
              <a:t>Bằng</a:t>
            </a:r>
            <a:r>
              <a:rPr kumimoji="0" lang="en-US" sz="40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p>
        </p:txBody>
      </p:sp>
      <p:sp>
        <p:nvSpPr>
          <p:cNvPr id="2" name="Rectangle 1"/>
          <p:cNvSpPr/>
          <p:nvPr/>
        </p:nvSpPr>
        <p:spPr>
          <a:xfrm>
            <a:off x="2610035" y="1906210"/>
            <a:ext cx="8070574" cy="144655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Đội</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Thiếu</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niên</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Tiền</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phong</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49" name="Picture 115" descr="ALRMCLOK"/>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1"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subTnLst>
                                    <p:audio>
                                      <p:cMediaNode>
                                        <p:cTn display="0" masterRel="sameClick">
                                          <p:stCondLst>
                                            <p:cond evt="begin" delay="0">
                                              <p:tn val="2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afterEffect">
                                  <p:stCondLst>
                                    <p:cond delay="1000"/>
                                  </p:stCondLst>
                                  <p:childTnLst>
                                    <p:set>
                                      <p:cBhvr>
                                        <p:cTn id="3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beep.wav"/>
                                        </p:tgtEl>
                                      </p:cMediaNode>
                                    </p:audio>
                                  </p:subTnLst>
                                </p:cTn>
                              </p:par>
                            </p:childTnLst>
                          </p:cTn>
                        </p:par>
                        <p:par>
                          <p:cTn id="37" fill="hold">
                            <p:stCondLst>
                              <p:cond delay="1000"/>
                            </p:stCondLst>
                            <p:childTnLst>
                              <p:par>
                                <p:cTn id="38" presetID="1" presetClass="entr" presetSubtype="0" fill="hold" grpId="0" nodeType="afterEffect">
                                  <p:stCondLst>
                                    <p:cond delay="1000"/>
                                  </p:stCondLst>
                                  <p:childTnLst>
                                    <p:set>
                                      <p:cBhvr>
                                        <p:cTn id="3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6" name="beep.wav"/>
                                        </p:tgtEl>
                                      </p:cMediaNode>
                                    </p:audio>
                                  </p:subTnLst>
                                </p:cTn>
                              </p:par>
                            </p:childTnLst>
                          </p:cTn>
                        </p:par>
                        <p:par>
                          <p:cTn id="40" fill="hold">
                            <p:stCondLst>
                              <p:cond delay="2000"/>
                            </p:stCondLst>
                            <p:childTnLst>
                              <p:par>
                                <p:cTn id="41" presetID="1" presetClass="entr" presetSubtype="0" fill="hold" grpId="0" nodeType="afterEffect">
                                  <p:stCondLst>
                                    <p:cond delay="1000"/>
                                  </p:stCondLst>
                                  <p:childTnLst>
                                    <p:set>
                                      <p:cBhvr>
                                        <p:cTn id="4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beep.wav"/>
                                        </p:tgtEl>
                                      </p:cMediaNode>
                                    </p:audio>
                                  </p:subTnLst>
                                </p:cTn>
                              </p:par>
                            </p:childTnLst>
                          </p:cTn>
                        </p:par>
                        <p:par>
                          <p:cTn id="43" fill="hold">
                            <p:stCondLst>
                              <p:cond delay="3000"/>
                            </p:stCondLst>
                            <p:childTnLst>
                              <p:par>
                                <p:cTn id="44" presetID="1" presetClass="entr" presetSubtype="0" fill="hold" grpId="0" nodeType="afterEffect">
                                  <p:stCondLst>
                                    <p:cond delay="1000"/>
                                  </p:stCondLst>
                                  <p:childTnLst>
                                    <p:set>
                                      <p:cBhvr>
                                        <p:cTn id="4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4000"/>
                            </p:stCondLst>
                            <p:childTnLst>
                              <p:par>
                                <p:cTn id="47" presetID="1" presetClass="entr" presetSubtype="0" fill="hold" grpId="0" nodeType="afterEffect">
                                  <p:stCondLst>
                                    <p:cond delay="1000"/>
                                  </p:stCondLst>
                                  <p:childTnLst>
                                    <p:set>
                                      <p:cBhvr>
                                        <p:cTn id="4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5000"/>
                            </p:stCondLst>
                            <p:childTnLst>
                              <p:par>
                                <p:cTn id="50" presetID="1" presetClass="entr" presetSubtype="0" fill="hold" grpId="0" nodeType="afterEffect">
                                  <p:stCondLst>
                                    <p:cond delay="1000"/>
                                  </p:stCondLst>
                                  <p:childTnLst>
                                    <p:set>
                                      <p:cBhvr>
                                        <p:cTn id="5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6000"/>
                            </p:stCondLst>
                            <p:childTnLst>
                              <p:par>
                                <p:cTn id="53" presetID="1" presetClass="entr" presetSubtype="0" fill="hold" grpId="0" nodeType="afterEffect">
                                  <p:stCondLst>
                                    <p:cond delay="1000"/>
                                  </p:stCondLst>
                                  <p:childTnLst>
                                    <p:set>
                                      <p:cBhvr>
                                        <p:cTn id="5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7000"/>
                            </p:stCondLst>
                            <p:childTnLst>
                              <p:par>
                                <p:cTn id="56" presetID="1" presetClass="entr" presetSubtype="0" fill="hold" grpId="0" nodeType="afterEffect">
                                  <p:stCondLst>
                                    <p:cond delay="1000"/>
                                  </p:stCondLst>
                                  <p:childTnLst>
                                    <p:set>
                                      <p:cBhvr>
                                        <p:cTn id="5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8000"/>
                            </p:stCondLst>
                            <p:childTnLst>
                              <p:par>
                                <p:cTn id="59" presetID="1" presetClass="entr" presetSubtype="0" fill="hold" grpId="0" nodeType="afterEffect">
                                  <p:stCondLst>
                                    <p:cond delay="1000"/>
                                  </p:stCondLst>
                                  <p:childTnLst>
                                    <p:set>
                                      <p:cBhvr>
                                        <p:cTn id="6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9000"/>
                            </p:stCondLst>
                            <p:childTnLst>
                              <p:par>
                                <p:cTn id="62" presetID="1" presetClass="entr" presetSubtype="0" fill="hold" grpId="0" nodeType="afterEffect">
                                  <p:stCondLst>
                                    <p:cond delay="1000"/>
                                  </p:stCondLst>
                                  <p:childTnLst>
                                    <p:set>
                                      <p:cBhvr>
                                        <p:cTn id="6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10000"/>
                            </p:stCondLst>
                            <p:childTnLst>
                              <p:par>
                                <p:cTn id="65" presetID="1" presetClass="entr" presetSubtype="0" fill="hold" grpId="0" nodeType="afterEffect">
                                  <p:stCondLst>
                                    <p:cond delay="1000"/>
                                  </p:stCondLst>
                                  <p:childTnLst>
                                    <p:set>
                                      <p:cBhvr>
                                        <p:cTn id="6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11000"/>
                            </p:stCondLst>
                            <p:childTnLst>
                              <p:par>
                                <p:cTn id="68" presetID="1" presetClass="entr" presetSubtype="0" fill="hold" grpId="0" nodeType="afterEffect">
                                  <p:stCondLst>
                                    <p:cond delay="1000"/>
                                  </p:stCondLst>
                                  <p:childTnLst>
                                    <p:set>
                                      <p:cBhvr>
                                        <p:cTn id="6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12000"/>
                            </p:stCondLst>
                            <p:childTnLst>
                              <p:par>
                                <p:cTn id="71" presetID="1" presetClass="entr" presetSubtype="0" fill="hold" grpId="0" nodeType="afterEffect">
                                  <p:stCondLst>
                                    <p:cond delay="1000"/>
                                  </p:stCondLst>
                                  <p:childTnLst>
                                    <p:set>
                                      <p:cBhvr>
                                        <p:cTn id="7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3000"/>
                            </p:stCondLst>
                            <p:childTnLst>
                              <p:par>
                                <p:cTn id="74" presetID="1" presetClass="entr" presetSubtype="0" fill="hold" grpId="0" nodeType="afterEffect">
                                  <p:stCondLst>
                                    <p:cond delay="1000"/>
                                  </p:stCondLst>
                                  <p:childTnLst>
                                    <p:set>
                                      <p:cBhvr>
                                        <p:cTn id="7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4000"/>
                            </p:stCondLst>
                            <p:childTnLst>
                              <p:par>
                                <p:cTn id="77" presetID="1" presetClass="entr" presetSubtype="0" fill="hold" grpId="0" nodeType="afterEffect">
                                  <p:stCondLst>
                                    <p:cond delay="1000"/>
                                  </p:stCondLst>
                                  <p:childTnLst>
                                    <p:set>
                                      <p:cBhvr>
                                        <p:cTn id="7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5000"/>
                            </p:stCondLst>
                            <p:childTnLst>
                              <p:par>
                                <p:cTn id="80" presetID="1" presetClass="entr" presetSubtype="0" fill="hold" grpId="0" nodeType="afterEffect">
                                  <p:stCondLst>
                                    <p:cond delay="1000"/>
                                  </p:stCondLst>
                                  <p:childTnLst>
                                    <p:set>
                                      <p:cBhvr>
                                        <p:cTn id="8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0">
            <a:extLst>
              <a:ext uri="{BEBA8EAE-BF5A-486C-A8C5-ECC9F3942E4B}">
                <a14:imgProps xmlns:a14="http://schemas.microsoft.com/office/drawing/2010/main">
                  <a14:imgLayer r:embed="rId11">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176022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29" name="Câu hỏi"/>
          <p:cNvSpPr/>
          <p:nvPr/>
        </p:nvSpPr>
        <p:spPr>
          <a:xfrm>
            <a:off x="4435522" y="107442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Câu</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hỏi</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p>
        </p:txBody>
      </p:sp>
      <p:sp>
        <p:nvSpPr>
          <p:cNvPr id="30" name="Đáp án"/>
          <p:cNvSpPr/>
          <p:nvPr/>
        </p:nvSpPr>
        <p:spPr>
          <a:xfrm>
            <a:off x="941696" y="411201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Đáp</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án</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Nông</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Văn</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Dền</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Nông</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Văn</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smtClean="0">
                <a:ln>
                  <a:noFill/>
                </a:ln>
                <a:solidFill>
                  <a:srgbClr val="FF0000"/>
                </a:solidFill>
                <a:effectLst/>
                <a:uLnTx/>
                <a:uFillTx/>
                <a:latin typeface="Tahoma" panose="020B0604030504040204" pitchFamily="34" charset="0"/>
                <a:ea typeface="+mn-ea"/>
                <a:cs typeface="Tahoma" panose="020B0604030504040204" pitchFamily="34" charset="0"/>
              </a:rPr>
              <a:t>Thàn</a:t>
            </a:r>
            <a:r>
              <a:rPr kumimoji="0" lang="en-US" sz="2400" b="1" i="0" u="none" strike="noStrike" kern="1200" cap="none" spc="0" normalizeH="0" baseline="0" noProof="0" dirty="0" smtClean="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Lý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Văn</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Tịnh</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Lý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Thi</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Mỳ, Lý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Thi</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Xậu</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endParaRPr>
          </a:p>
        </p:txBody>
      </p:sp>
      <p:sp>
        <p:nvSpPr>
          <p:cNvPr id="2" name="Rectangle 1"/>
          <p:cNvSpPr/>
          <p:nvPr/>
        </p:nvSpPr>
        <p:spPr>
          <a:xfrm>
            <a:off x="3354215" y="2299658"/>
            <a:ext cx="6243384" cy="144655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đội</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viên</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đầu</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tiên</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Đội</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ai</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49" name="Picture 115" descr="ALRMCLOK"/>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spTree>
    <p:extLst>
      <p:ext uri="{BB962C8B-B14F-4D97-AF65-F5344CB8AC3E}">
        <p14:creationId xmlns:p14="http://schemas.microsoft.com/office/powerpoint/2010/main" val="25480322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1"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subTnLst>
                                    <p:audio>
                                      <p:cMediaNode>
                                        <p:cTn display="0" masterRel="sameClick">
                                          <p:stCondLst>
                                            <p:cond evt="begin" delay="0">
                                              <p:tn val="2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afterEffect">
                                  <p:stCondLst>
                                    <p:cond delay="1000"/>
                                  </p:stCondLst>
                                  <p:childTnLst>
                                    <p:set>
                                      <p:cBhvr>
                                        <p:cTn id="3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beep.wav"/>
                                        </p:tgtEl>
                                      </p:cMediaNode>
                                    </p:audio>
                                  </p:subTnLst>
                                </p:cTn>
                              </p:par>
                            </p:childTnLst>
                          </p:cTn>
                        </p:par>
                        <p:par>
                          <p:cTn id="37" fill="hold">
                            <p:stCondLst>
                              <p:cond delay="1000"/>
                            </p:stCondLst>
                            <p:childTnLst>
                              <p:par>
                                <p:cTn id="38" presetID="1" presetClass="entr" presetSubtype="0" fill="hold" grpId="0" nodeType="afterEffect">
                                  <p:stCondLst>
                                    <p:cond delay="1000"/>
                                  </p:stCondLst>
                                  <p:childTnLst>
                                    <p:set>
                                      <p:cBhvr>
                                        <p:cTn id="3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6" name="beep.wav"/>
                                        </p:tgtEl>
                                      </p:cMediaNode>
                                    </p:audio>
                                  </p:subTnLst>
                                </p:cTn>
                              </p:par>
                            </p:childTnLst>
                          </p:cTn>
                        </p:par>
                        <p:par>
                          <p:cTn id="40" fill="hold">
                            <p:stCondLst>
                              <p:cond delay="2000"/>
                            </p:stCondLst>
                            <p:childTnLst>
                              <p:par>
                                <p:cTn id="41" presetID="1" presetClass="entr" presetSubtype="0" fill="hold" grpId="0" nodeType="afterEffect">
                                  <p:stCondLst>
                                    <p:cond delay="1000"/>
                                  </p:stCondLst>
                                  <p:childTnLst>
                                    <p:set>
                                      <p:cBhvr>
                                        <p:cTn id="4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beep.wav"/>
                                        </p:tgtEl>
                                      </p:cMediaNode>
                                    </p:audio>
                                  </p:subTnLst>
                                </p:cTn>
                              </p:par>
                            </p:childTnLst>
                          </p:cTn>
                        </p:par>
                        <p:par>
                          <p:cTn id="43" fill="hold">
                            <p:stCondLst>
                              <p:cond delay="3000"/>
                            </p:stCondLst>
                            <p:childTnLst>
                              <p:par>
                                <p:cTn id="44" presetID="1" presetClass="entr" presetSubtype="0" fill="hold" grpId="0" nodeType="afterEffect">
                                  <p:stCondLst>
                                    <p:cond delay="1000"/>
                                  </p:stCondLst>
                                  <p:childTnLst>
                                    <p:set>
                                      <p:cBhvr>
                                        <p:cTn id="4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4000"/>
                            </p:stCondLst>
                            <p:childTnLst>
                              <p:par>
                                <p:cTn id="47" presetID="1" presetClass="entr" presetSubtype="0" fill="hold" grpId="0" nodeType="afterEffect">
                                  <p:stCondLst>
                                    <p:cond delay="1000"/>
                                  </p:stCondLst>
                                  <p:childTnLst>
                                    <p:set>
                                      <p:cBhvr>
                                        <p:cTn id="4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5000"/>
                            </p:stCondLst>
                            <p:childTnLst>
                              <p:par>
                                <p:cTn id="50" presetID="1" presetClass="entr" presetSubtype="0" fill="hold" grpId="0" nodeType="afterEffect">
                                  <p:stCondLst>
                                    <p:cond delay="1000"/>
                                  </p:stCondLst>
                                  <p:childTnLst>
                                    <p:set>
                                      <p:cBhvr>
                                        <p:cTn id="5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6000"/>
                            </p:stCondLst>
                            <p:childTnLst>
                              <p:par>
                                <p:cTn id="53" presetID="1" presetClass="entr" presetSubtype="0" fill="hold" grpId="0" nodeType="afterEffect">
                                  <p:stCondLst>
                                    <p:cond delay="1000"/>
                                  </p:stCondLst>
                                  <p:childTnLst>
                                    <p:set>
                                      <p:cBhvr>
                                        <p:cTn id="5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7000"/>
                            </p:stCondLst>
                            <p:childTnLst>
                              <p:par>
                                <p:cTn id="56" presetID="1" presetClass="entr" presetSubtype="0" fill="hold" grpId="0" nodeType="afterEffect">
                                  <p:stCondLst>
                                    <p:cond delay="1000"/>
                                  </p:stCondLst>
                                  <p:childTnLst>
                                    <p:set>
                                      <p:cBhvr>
                                        <p:cTn id="5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8000"/>
                            </p:stCondLst>
                            <p:childTnLst>
                              <p:par>
                                <p:cTn id="59" presetID="1" presetClass="entr" presetSubtype="0" fill="hold" grpId="0" nodeType="afterEffect">
                                  <p:stCondLst>
                                    <p:cond delay="1000"/>
                                  </p:stCondLst>
                                  <p:childTnLst>
                                    <p:set>
                                      <p:cBhvr>
                                        <p:cTn id="6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9000"/>
                            </p:stCondLst>
                            <p:childTnLst>
                              <p:par>
                                <p:cTn id="62" presetID="1" presetClass="entr" presetSubtype="0" fill="hold" grpId="0" nodeType="afterEffect">
                                  <p:stCondLst>
                                    <p:cond delay="1000"/>
                                  </p:stCondLst>
                                  <p:childTnLst>
                                    <p:set>
                                      <p:cBhvr>
                                        <p:cTn id="6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10000"/>
                            </p:stCondLst>
                            <p:childTnLst>
                              <p:par>
                                <p:cTn id="65" presetID="1" presetClass="entr" presetSubtype="0" fill="hold" grpId="0" nodeType="afterEffect">
                                  <p:stCondLst>
                                    <p:cond delay="1000"/>
                                  </p:stCondLst>
                                  <p:childTnLst>
                                    <p:set>
                                      <p:cBhvr>
                                        <p:cTn id="6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11000"/>
                            </p:stCondLst>
                            <p:childTnLst>
                              <p:par>
                                <p:cTn id="68" presetID="1" presetClass="entr" presetSubtype="0" fill="hold" grpId="0" nodeType="afterEffect">
                                  <p:stCondLst>
                                    <p:cond delay="1000"/>
                                  </p:stCondLst>
                                  <p:childTnLst>
                                    <p:set>
                                      <p:cBhvr>
                                        <p:cTn id="6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12000"/>
                            </p:stCondLst>
                            <p:childTnLst>
                              <p:par>
                                <p:cTn id="71" presetID="1" presetClass="entr" presetSubtype="0" fill="hold" grpId="0" nodeType="afterEffect">
                                  <p:stCondLst>
                                    <p:cond delay="1000"/>
                                  </p:stCondLst>
                                  <p:childTnLst>
                                    <p:set>
                                      <p:cBhvr>
                                        <p:cTn id="7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3000"/>
                            </p:stCondLst>
                            <p:childTnLst>
                              <p:par>
                                <p:cTn id="74" presetID="1" presetClass="entr" presetSubtype="0" fill="hold" grpId="0" nodeType="afterEffect">
                                  <p:stCondLst>
                                    <p:cond delay="1000"/>
                                  </p:stCondLst>
                                  <p:childTnLst>
                                    <p:set>
                                      <p:cBhvr>
                                        <p:cTn id="7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4000"/>
                            </p:stCondLst>
                            <p:childTnLst>
                              <p:par>
                                <p:cTn id="77" presetID="1" presetClass="entr" presetSubtype="0" fill="hold" grpId="0" nodeType="afterEffect">
                                  <p:stCondLst>
                                    <p:cond delay="1000"/>
                                  </p:stCondLst>
                                  <p:childTnLst>
                                    <p:set>
                                      <p:cBhvr>
                                        <p:cTn id="7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5000"/>
                            </p:stCondLst>
                            <p:childTnLst>
                              <p:par>
                                <p:cTn id="80" presetID="1" presetClass="entr" presetSubtype="0" fill="hold" grpId="0" nodeType="afterEffect">
                                  <p:stCondLst>
                                    <p:cond delay="1000"/>
                                  </p:stCondLst>
                                  <p:childTnLst>
                                    <p:set>
                                      <p:cBhvr>
                                        <p:cTn id="8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rPr>
              <a:t> </a:t>
            </a:r>
            <a:endParaRPr kumimoji="0" lang="en-US" sz="2400" b="1" i="0" u="none" strike="noStrike" kern="1200" cap="none" spc="0" normalizeH="0" baseline="0" noProof="0" dirty="0">
              <a:ln>
                <a:noFill/>
              </a:ln>
              <a:solidFill>
                <a:srgbClr val="7030A0"/>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Câu</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r>
              <a:rPr kumimoji="0" lang="en-US" sz="2400" b="1" i="0" u="none" strike="noStrike" kern="1200" cap="none" spc="0" normalizeH="0" baseline="0" noProof="0" dirty="0" err="1">
                <a:ln>
                  <a:noFill/>
                </a:ln>
                <a:solidFill>
                  <a:srgbClr val="00B050"/>
                </a:solidFill>
                <a:effectLst/>
                <a:uLnTx/>
                <a:uFillTx/>
                <a:latin typeface="Tahoma" panose="020B0604030504040204" pitchFamily="34" charset="0"/>
                <a:ea typeface="+mn-ea"/>
                <a:cs typeface="Tahoma" panose="020B0604030504040204" pitchFamily="34" charset="0"/>
              </a:rPr>
              <a:t>hỏi</a:t>
            </a:r>
            <a:r>
              <a:rPr kumimoji="0" lang="en-US" sz="2400" b="1" i="0" u="none" strike="noStrike" kern="1200" cap="none" spc="0" normalizeH="0" baseline="0" noProof="0" dirty="0">
                <a:ln>
                  <a:noFill/>
                </a:ln>
                <a:solidFill>
                  <a:srgbClr val="00B050"/>
                </a:solidFill>
                <a:effectLst/>
                <a:uLnTx/>
                <a:uFillTx/>
                <a:latin typeface="Tahoma" panose="020B0604030504040204" pitchFamily="34" charset="0"/>
                <a:ea typeface="+mn-ea"/>
                <a:cs typeface="Tahoma" panose="020B0604030504040204" pitchFamily="34" charset="0"/>
              </a:rPr>
              <a:t> </a:t>
            </a:r>
          </a:p>
        </p:txBody>
      </p:sp>
      <p:sp>
        <p:nvSpPr>
          <p:cNvPr id="30" name="Đáp án"/>
          <p:cNvSpPr/>
          <p:nvPr/>
        </p:nvSpPr>
        <p:spPr>
          <a:xfrm>
            <a:off x="1076858" y="2998958"/>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Đáp</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Tahoma" panose="020B0604030504040204" pitchFamily="34" charset="0"/>
              </a:rPr>
              <a:t>án</a:t>
            </a: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01/ 1970</a:t>
            </a:r>
            <a:endPar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endParaRPr>
          </a:p>
        </p:txBody>
      </p:sp>
      <p:sp>
        <p:nvSpPr>
          <p:cNvPr id="2" name="Rectangle 1"/>
          <p:cNvSpPr/>
          <p:nvPr/>
        </p:nvSpPr>
        <p:spPr>
          <a:xfrm>
            <a:off x="1414615" y="1837306"/>
            <a:ext cx="929453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Đội</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tên</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Bác</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Hồ</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từ</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alt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endPar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115" descr="ALRMCLOK"/>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1"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250461" y="1981200"/>
            <a:ext cx="8206154"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5400" b="1" i="0" u="sng"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Đề</a:t>
            </a:r>
            <a:r>
              <a:rPr kumimoji="0" lang="en-US" altLang="en-US" sz="54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a:t>
            </a:r>
            <a:r>
              <a:rPr kumimoji="0" lang="en-US" altLang="en-US" sz="5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Dựa theo mẫu đơn đã học, em hãy viết đơn xin vào Đội Thiếu niên Tiền phong Hồ Chí Minh.</a:t>
            </a:r>
          </a:p>
        </p:txBody>
      </p:sp>
    </p:spTree>
    <p:extLst>
      <p:ext uri="{BB962C8B-B14F-4D97-AF65-F5344CB8AC3E}">
        <p14:creationId xmlns:p14="http://schemas.microsoft.com/office/powerpoint/2010/main" val="1545052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 descr="C:\Users\Administrator\Desktop\小鸟.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2181" y="2245820"/>
            <a:ext cx="1113169"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40"/>
          <p:cNvPicPr>
            <a:picLocks noChangeAspect="1"/>
          </p:cNvPicPr>
          <p:nvPr/>
        </p:nvPicPr>
        <p:blipFill>
          <a:blip r:embed="rId3"/>
          <a:stretch>
            <a:fillRect/>
          </a:stretch>
        </p:blipFill>
        <p:spPr>
          <a:xfrm>
            <a:off x="689872" y="4334767"/>
            <a:ext cx="3406545" cy="2713352"/>
          </a:xfrm>
          <a:prstGeom prst="rect">
            <a:avLst/>
          </a:prstGeom>
        </p:spPr>
      </p:pic>
      <p:pic>
        <p:nvPicPr>
          <p:cNvPr id="18" name="Picture 158" descr="200712419435657_1"/>
          <p:cNvPicPr>
            <a:picLocks noChangeAspect="1" noChangeArrowheads="1" noCrop="1"/>
          </p:cNvPicPr>
          <p:nvPr/>
        </p:nvPicPr>
        <p:blipFill>
          <a:blip r:embed="rId4"/>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29505" y="1825772"/>
            <a:ext cx="833495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Phần</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nào</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trong</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đoạn</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phải</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viết</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theo</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mẫu</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Phần</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nào</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không</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nhất</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thiết</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phải</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viết</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theo</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mẫu</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Vì</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altLang="en-US" sz="44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sao</a:t>
            </a:r>
            <a:r>
              <a:rPr kumimoji="0" lang="en-US" altLang="en-US" sz="44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3588637956"/>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0" y="270234"/>
            <a:ext cx="12192000" cy="6340197"/>
          </a:xfrm>
          <a:prstGeom prst="rect">
            <a:avLst/>
          </a:prstGeom>
          <a:noFill/>
        </p:spPr>
        <p:txBody>
          <a:bodyPr>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 Lá đơn phải trình bày theo mẫu:</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Arial"/>
                <a:ea typeface="+mn-ea"/>
                <a:cs typeface="+mn-cs"/>
              </a:rPr>
              <a:t>    </a:t>
            </a:r>
            <a:r>
              <a:rPr kumimoji="0" lang="vi-VN" sz="33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Mở đầu đơn phải viết tên Đội (Đội Thiếu niên Tiền phong Hồ Chí Minh).  </a:t>
            </a:r>
          </a:p>
          <a:p>
            <a:pPr marL="457200" marR="0" lvl="0" indent="-457200" algn="l" defTabSz="914400" rtl="0" eaLnBrk="1" fontAlgn="auto" latinLnBrk="0" hangingPunct="1">
              <a:lnSpc>
                <a:spcPct val="100000"/>
              </a:lnSpc>
              <a:spcBef>
                <a:spcPts val="60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Địa điểm, ngày, tháng, năm viết đơn. </a:t>
            </a:r>
          </a:p>
          <a:p>
            <a:pPr marL="457200" marR="0" lvl="0" indent="-457200" algn="l" defTabSz="914400" rtl="0" eaLnBrk="1" fontAlgn="auto" latinLnBrk="0" hangingPunct="1">
              <a:lnSpc>
                <a:spcPct val="100000"/>
              </a:lnSpc>
              <a:spcBef>
                <a:spcPts val="60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Tên của đơn: </a:t>
            </a:r>
          </a:p>
          <a:p>
            <a:pPr marL="457200" marR="0" lvl="0" indent="-457200" algn="l" defTabSz="914400" rtl="0" eaLnBrk="1" fontAlgn="auto" latinLnBrk="0" hangingPunct="1">
              <a:lnSpc>
                <a:spcPct val="100000"/>
              </a:lnSpc>
              <a:spcBef>
                <a:spcPts val="60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Tên người hoặc tổ chức nhận đơn. . </a:t>
            </a:r>
          </a:p>
          <a:p>
            <a:pPr marL="457200" marR="0" lvl="0" indent="-457200" algn="l" defTabSz="914400" rtl="0" eaLnBrk="1" fontAlgn="auto" latinLnBrk="0" hangingPunct="1">
              <a:lnSpc>
                <a:spcPct val="100000"/>
              </a:lnSpc>
              <a:spcBef>
                <a:spcPts val="60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Họ tên và ngày, tháng, năm sinh của người viết đơn; người viết là Hs của lớp nào... </a:t>
            </a:r>
          </a:p>
          <a:p>
            <a:pPr marL="457200" marR="0" lvl="0" indent="-457200" algn="l" defTabSz="914400" rtl="0" eaLnBrk="1" fontAlgn="auto" latinLnBrk="0" hangingPunct="1">
              <a:lnSpc>
                <a:spcPct val="100000"/>
              </a:lnSpc>
              <a:spcBef>
                <a:spcPts val="60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Trình bày lí do viết đơn.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Arial"/>
                <a:ea typeface="+mn-ea"/>
                <a:cs typeface="+mn-cs"/>
              </a:rPr>
              <a:t>    </a:t>
            </a:r>
            <a:r>
              <a:rPr kumimoji="0" lang="vi-VN" sz="33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Lời hứa của người viết đơn khi đạt được nguyện vọng.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Arial"/>
                <a:ea typeface="+mn-ea"/>
                <a:cs typeface="+mn-cs"/>
              </a:rPr>
              <a:t>    </a:t>
            </a:r>
            <a:r>
              <a:rPr kumimoji="0" lang="vi-VN" sz="33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Chữ kí và họ, tên của người viết lá đơn.</a:t>
            </a:r>
          </a:p>
        </p:txBody>
      </p:sp>
    </p:spTree>
    <p:extLst>
      <p:ext uri="{BB962C8B-B14F-4D97-AF65-F5344CB8AC3E}">
        <p14:creationId xmlns:p14="http://schemas.microsoft.com/office/powerpoint/2010/main" val="1551685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589</Words>
  <Application>Microsoft Office PowerPoint</Application>
  <PresentationFormat>Widescreen</PresentationFormat>
  <Paragraphs>158</Paragraphs>
  <Slides>26</Slides>
  <Notes>1</Notes>
  <HiddenSlides>0</HiddenSlides>
  <MMClips>8</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26</vt:i4>
      </vt:variant>
    </vt:vector>
  </HeadingPairs>
  <TitlesOfParts>
    <vt:vector size="41" baseType="lpstr">
      <vt:lpstr>.VnBlack</vt:lpstr>
      <vt:lpstr>Arial</vt:lpstr>
      <vt:lpstr>Calibri</vt:lpstr>
      <vt:lpstr>Calibri Light</vt:lpstr>
      <vt:lpstr>Cambria Math</vt:lpstr>
      <vt:lpstr>HP001 4 hàng</vt:lpstr>
      <vt:lpstr>黑体</vt:lpstr>
      <vt:lpstr>Tahoma</vt:lpstr>
      <vt:lpstr>Times New Roman</vt:lpstr>
      <vt:lpstr>VNI-Centur</vt:lpstr>
      <vt:lpstr>方正卡通简体</vt:lpstr>
      <vt:lpstr>Office Theme</vt:lpstr>
      <vt:lpstr>1_Tema de Office</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Nghỉ giải lao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Thu Hà</dc:creator>
  <cp:lastModifiedBy>Admin</cp:lastModifiedBy>
  <cp:revision>4</cp:revision>
  <dcterms:created xsi:type="dcterms:W3CDTF">2021-09-10T13:30:27Z</dcterms:created>
  <dcterms:modified xsi:type="dcterms:W3CDTF">2021-09-17T01:37:51Z</dcterms:modified>
</cp:coreProperties>
</file>